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15EFC"/>
    <a:srgbClr val="050C9C"/>
    <a:srgbClr val="8576FF"/>
    <a:srgbClr val="03AED2"/>
    <a:srgbClr val="3572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42" d="100"/>
          <a:sy n="42" d="100"/>
        </p:scale>
        <p:origin x="1526" y="8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jpg>
</file>

<file path=ppt/media/image3.jpg>
</file>

<file path=ppt/media/image4.jp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6EA77-C7D2-615B-1000-94BD5B7B6A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F75F520-37D3-EC9B-3425-B536EE6652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B5BCF63-3B9A-3863-33A9-F750126CB19B}"/>
              </a:ext>
            </a:extLst>
          </p:cNvPr>
          <p:cNvSpPr>
            <a:spLocks noGrp="1"/>
          </p:cNvSpPr>
          <p:nvPr>
            <p:ph type="dt" sz="half" idx="10"/>
          </p:nvPr>
        </p:nvSpPr>
        <p:spPr/>
        <p:txBody>
          <a:bodyPr/>
          <a:lstStyle/>
          <a:p>
            <a:fld id="{E86052C6-B4D4-4DB6-A7D7-5B460E0B122E}" type="datetimeFigureOut">
              <a:rPr lang="en-IN" smtClean="0"/>
              <a:t>16-07-2024</a:t>
            </a:fld>
            <a:endParaRPr lang="en-IN"/>
          </a:p>
        </p:txBody>
      </p:sp>
      <p:sp>
        <p:nvSpPr>
          <p:cNvPr id="5" name="Footer Placeholder 4">
            <a:extLst>
              <a:ext uri="{FF2B5EF4-FFF2-40B4-BE49-F238E27FC236}">
                <a16:creationId xmlns:a16="http://schemas.microsoft.com/office/drawing/2014/main" id="{16E4A448-9408-675F-5D0E-B7DCB085562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BE68A84-493F-81C7-41BC-269D320454D7}"/>
              </a:ext>
            </a:extLst>
          </p:cNvPr>
          <p:cNvSpPr>
            <a:spLocks noGrp="1"/>
          </p:cNvSpPr>
          <p:nvPr>
            <p:ph type="sldNum" sz="quarter" idx="12"/>
          </p:nvPr>
        </p:nvSpPr>
        <p:spPr/>
        <p:txBody>
          <a:bodyPr/>
          <a:lstStyle/>
          <a:p>
            <a:fld id="{2EA0671B-5F83-49F0-B7D1-2D594FE6B991}" type="slidenum">
              <a:rPr lang="en-IN" smtClean="0"/>
              <a:t>‹#›</a:t>
            </a:fld>
            <a:endParaRPr lang="en-IN"/>
          </a:p>
        </p:txBody>
      </p:sp>
    </p:spTree>
    <p:extLst>
      <p:ext uri="{BB962C8B-B14F-4D97-AF65-F5344CB8AC3E}">
        <p14:creationId xmlns:p14="http://schemas.microsoft.com/office/powerpoint/2010/main" val="117543486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18A1B-D02B-38E8-9FBE-620D8027C1C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CB08DF-7009-09E8-1D8A-E318B67682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6A6212F-3248-A3BE-D178-A62148466307}"/>
              </a:ext>
            </a:extLst>
          </p:cNvPr>
          <p:cNvSpPr>
            <a:spLocks noGrp="1"/>
          </p:cNvSpPr>
          <p:nvPr>
            <p:ph type="dt" sz="half" idx="10"/>
          </p:nvPr>
        </p:nvSpPr>
        <p:spPr/>
        <p:txBody>
          <a:bodyPr/>
          <a:lstStyle/>
          <a:p>
            <a:fld id="{E86052C6-B4D4-4DB6-A7D7-5B460E0B122E}" type="datetimeFigureOut">
              <a:rPr lang="en-IN" smtClean="0"/>
              <a:t>16-07-2024</a:t>
            </a:fld>
            <a:endParaRPr lang="en-IN"/>
          </a:p>
        </p:txBody>
      </p:sp>
      <p:sp>
        <p:nvSpPr>
          <p:cNvPr id="5" name="Footer Placeholder 4">
            <a:extLst>
              <a:ext uri="{FF2B5EF4-FFF2-40B4-BE49-F238E27FC236}">
                <a16:creationId xmlns:a16="http://schemas.microsoft.com/office/drawing/2014/main" id="{B01546DE-1946-104F-6E2B-70D02EE8A06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86EE880-6E91-F400-F8B8-DA51D076D6B6}"/>
              </a:ext>
            </a:extLst>
          </p:cNvPr>
          <p:cNvSpPr>
            <a:spLocks noGrp="1"/>
          </p:cNvSpPr>
          <p:nvPr>
            <p:ph type="sldNum" sz="quarter" idx="12"/>
          </p:nvPr>
        </p:nvSpPr>
        <p:spPr/>
        <p:txBody>
          <a:bodyPr/>
          <a:lstStyle/>
          <a:p>
            <a:fld id="{2EA0671B-5F83-49F0-B7D1-2D594FE6B991}" type="slidenum">
              <a:rPr lang="en-IN" smtClean="0"/>
              <a:t>‹#›</a:t>
            </a:fld>
            <a:endParaRPr lang="en-IN"/>
          </a:p>
        </p:txBody>
      </p:sp>
    </p:spTree>
    <p:extLst>
      <p:ext uri="{BB962C8B-B14F-4D97-AF65-F5344CB8AC3E}">
        <p14:creationId xmlns:p14="http://schemas.microsoft.com/office/powerpoint/2010/main" val="250711722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CEA56C-843C-E565-62E8-FB89C22A462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854A761-7AF4-C791-877A-907F383FAC5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EEEC05-B891-6D77-8968-7D767FA98184}"/>
              </a:ext>
            </a:extLst>
          </p:cNvPr>
          <p:cNvSpPr>
            <a:spLocks noGrp="1"/>
          </p:cNvSpPr>
          <p:nvPr>
            <p:ph type="dt" sz="half" idx="10"/>
          </p:nvPr>
        </p:nvSpPr>
        <p:spPr/>
        <p:txBody>
          <a:bodyPr/>
          <a:lstStyle/>
          <a:p>
            <a:fld id="{E86052C6-B4D4-4DB6-A7D7-5B460E0B122E}" type="datetimeFigureOut">
              <a:rPr lang="en-IN" smtClean="0"/>
              <a:t>16-07-2024</a:t>
            </a:fld>
            <a:endParaRPr lang="en-IN"/>
          </a:p>
        </p:txBody>
      </p:sp>
      <p:sp>
        <p:nvSpPr>
          <p:cNvPr id="5" name="Footer Placeholder 4">
            <a:extLst>
              <a:ext uri="{FF2B5EF4-FFF2-40B4-BE49-F238E27FC236}">
                <a16:creationId xmlns:a16="http://schemas.microsoft.com/office/drawing/2014/main" id="{C6CBEEAE-1A98-C56F-7C8C-2D744D3222E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CF3BF86-E73E-E0AD-8780-9E11AAA0D25A}"/>
              </a:ext>
            </a:extLst>
          </p:cNvPr>
          <p:cNvSpPr>
            <a:spLocks noGrp="1"/>
          </p:cNvSpPr>
          <p:nvPr>
            <p:ph type="sldNum" sz="quarter" idx="12"/>
          </p:nvPr>
        </p:nvSpPr>
        <p:spPr/>
        <p:txBody>
          <a:bodyPr/>
          <a:lstStyle/>
          <a:p>
            <a:fld id="{2EA0671B-5F83-49F0-B7D1-2D594FE6B991}" type="slidenum">
              <a:rPr lang="en-IN" smtClean="0"/>
              <a:t>‹#›</a:t>
            </a:fld>
            <a:endParaRPr lang="en-IN"/>
          </a:p>
        </p:txBody>
      </p:sp>
    </p:spTree>
    <p:extLst>
      <p:ext uri="{BB962C8B-B14F-4D97-AF65-F5344CB8AC3E}">
        <p14:creationId xmlns:p14="http://schemas.microsoft.com/office/powerpoint/2010/main" val="129627828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F8433-C148-B502-C36D-8286D9A39C6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D653294-3952-7663-56F0-CD34D0C4155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C4C9FBE-3AEB-9ECC-8C1A-D4EAB0DD9D7A}"/>
              </a:ext>
            </a:extLst>
          </p:cNvPr>
          <p:cNvSpPr>
            <a:spLocks noGrp="1"/>
          </p:cNvSpPr>
          <p:nvPr>
            <p:ph type="dt" sz="half" idx="10"/>
          </p:nvPr>
        </p:nvSpPr>
        <p:spPr/>
        <p:txBody>
          <a:bodyPr/>
          <a:lstStyle/>
          <a:p>
            <a:fld id="{E86052C6-B4D4-4DB6-A7D7-5B460E0B122E}" type="datetimeFigureOut">
              <a:rPr lang="en-IN" smtClean="0"/>
              <a:t>16-07-2024</a:t>
            </a:fld>
            <a:endParaRPr lang="en-IN"/>
          </a:p>
        </p:txBody>
      </p:sp>
      <p:sp>
        <p:nvSpPr>
          <p:cNvPr id="5" name="Footer Placeholder 4">
            <a:extLst>
              <a:ext uri="{FF2B5EF4-FFF2-40B4-BE49-F238E27FC236}">
                <a16:creationId xmlns:a16="http://schemas.microsoft.com/office/drawing/2014/main" id="{8DF4AE63-59AC-376B-BDB6-D61C41CEE06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181898C-F3F2-BDB9-005F-CC32DFCB3596}"/>
              </a:ext>
            </a:extLst>
          </p:cNvPr>
          <p:cNvSpPr>
            <a:spLocks noGrp="1"/>
          </p:cNvSpPr>
          <p:nvPr>
            <p:ph type="sldNum" sz="quarter" idx="12"/>
          </p:nvPr>
        </p:nvSpPr>
        <p:spPr/>
        <p:txBody>
          <a:bodyPr/>
          <a:lstStyle/>
          <a:p>
            <a:fld id="{2EA0671B-5F83-49F0-B7D1-2D594FE6B991}" type="slidenum">
              <a:rPr lang="en-IN" smtClean="0"/>
              <a:t>‹#›</a:t>
            </a:fld>
            <a:endParaRPr lang="en-IN"/>
          </a:p>
        </p:txBody>
      </p:sp>
    </p:spTree>
    <p:extLst>
      <p:ext uri="{BB962C8B-B14F-4D97-AF65-F5344CB8AC3E}">
        <p14:creationId xmlns:p14="http://schemas.microsoft.com/office/powerpoint/2010/main" val="268920421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802A2-8BC8-3B95-815D-A315C30FD2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FC35B38-DB5E-5CEC-C5B5-0C11C81F1E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0042BC-C266-6BB3-3DF3-002A23FE44E7}"/>
              </a:ext>
            </a:extLst>
          </p:cNvPr>
          <p:cNvSpPr>
            <a:spLocks noGrp="1"/>
          </p:cNvSpPr>
          <p:nvPr>
            <p:ph type="dt" sz="half" idx="10"/>
          </p:nvPr>
        </p:nvSpPr>
        <p:spPr/>
        <p:txBody>
          <a:bodyPr/>
          <a:lstStyle/>
          <a:p>
            <a:fld id="{E86052C6-B4D4-4DB6-A7D7-5B460E0B122E}" type="datetimeFigureOut">
              <a:rPr lang="en-IN" smtClean="0"/>
              <a:t>16-07-2024</a:t>
            </a:fld>
            <a:endParaRPr lang="en-IN"/>
          </a:p>
        </p:txBody>
      </p:sp>
      <p:sp>
        <p:nvSpPr>
          <p:cNvPr id="5" name="Footer Placeholder 4">
            <a:extLst>
              <a:ext uri="{FF2B5EF4-FFF2-40B4-BE49-F238E27FC236}">
                <a16:creationId xmlns:a16="http://schemas.microsoft.com/office/drawing/2014/main" id="{8049BB5C-FE7A-38B5-0614-38F2EE0B44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A0055D7-1783-20A0-0763-016D3DEDC4ED}"/>
              </a:ext>
            </a:extLst>
          </p:cNvPr>
          <p:cNvSpPr>
            <a:spLocks noGrp="1"/>
          </p:cNvSpPr>
          <p:nvPr>
            <p:ph type="sldNum" sz="quarter" idx="12"/>
          </p:nvPr>
        </p:nvSpPr>
        <p:spPr/>
        <p:txBody>
          <a:bodyPr/>
          <a:lstStyle/>
          <a:p>
            <a:fld id="{2EA0671B-5F83-49F0-B7D1-2D594FE6B991}" type="slidenum">
              <a:rPr lang="en-IN" smtClean="0"/>
              <a:t>‹#›</a:t>
            </a:fld>
            <a:endParaRPr lang="en-IN"/>
          </a:p>
        </p:txBody>
      </p:sp>
    </p:spTree>
    <p:extLst>
      <p:ext uri="{BB962C8B-B14F-4D97-AF65-F5344CB8AC3E}">
        <p14:creationId xmlns:p14="http://schemas.microsoft.com/office/powerpoint/2010/main" val="279236212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DFEB-72E0-8D16-BB8B-F9A5072BBD0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8728C45-FC8B-F9AF-8948-518A3AA22A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16851A5-A2D7-5486-1841-4011E80B6F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5006E02-2497-1CC4-88B0-40C63868888A}"/>
              </a:ext>
            </a:extLst>
          </p:cNvPr>
          <p:cNvSpPr>
            <a:spLocks noGrp="1"/>
          </p:cNvSpPr>
          <p:nvPr>
            <p:ph type="dt" sz="half" idx="10"/>
          </p:nvPr>
        </p:nvSpPr>
        <p:spPr/>
        <p:txBody>
          <a:bodyPr/>
          <a:lstStyle/>
          <a:p>
            <a:fld id="{E86052C6-B4D4-4DB6-A7D7-5B460E0B122E}" type="datetimeFigureOut">
              <a:rPr lang="en-IN" smtClean="0"/>
              <a:t>16-07-2024</a:t>
            </a:fld>
            <a:endParaRPr lang="en-IN"/>
          </a:p>
        </p:txBody>
      </p:sp>
      <p:sp>
        <p:nvSpPr>
          <p:cNvPr id="6" name="Footer Placeholder 5">
            <a:extLst>
              <a:ext uri="{FF2B5EF4-FFF2-40B4-BE49-F238E27FC236}">
                <a16:creationId xmlns:a16="http://schemas.microsoft.com/office/drawing/2014/main" id="{1A778530-C13D-2B9E-8AF0-F0B3352800B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8921DEB-F212-75BC-5A61-14B866045488}"/>
              </a:ext>
            </a:extLst>
          </p:cNvPr>
          <p:cNvSpPr>
            <a:spLocks noGrp="1"/>
          </p:cNvSpPr>
          <p:nvPr>
            <p:ph type="sldNum" sz="quarter" idx="12"/>
          </p:nvPr>
        </p:nvSpPr>
        <p:spPr/>
        <p:txBody>
          <a:bodyPr/>
          <a:lstStyle/>
          <a:p>
            <a:fld id="{2EA0671B-5F83-49F0-B7D1-2D594FE6B991}" type="slidenum">
              <a:rPr lang="en-IN" smtClean="0"/>
              <a:t>‹#›</a:t>
            </a:fld>
            <a:endParaRPr lang="en-IN"/>
          </a:p>
        </p:txBody>
      </p:sp>
    </p:spTree>
    <p:extLst>
      <p:ext uri="{BB962C8B-B14F-4D97-AF65-F5344CB8AC3E}">
        <p14:creationId xmlns:p14="http://schemas.microsoft.com/office/powerpoint/2010/main" val="290669654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C77EC-2842-9E2E-9A24-62873B10DA2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31C5442-8EC2-54DB-C640-84AD384C48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D78AC1-5B96-CA09-7834-79B7A298F90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10E8D0D-719C-DA32-51B8-BC510C96E7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0D2BF1-50C5-6B8C-DA7E-843BE24E41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4427D24-2FAF-042C-4AA7-A34A42B210FD}"/>
              </a:ext>
            </a:extLst>
          </p:cNvPr>
          <p:cNvSpPr>
            <a:spLocks noGrp="1"/>
          </p:cNvSpPr>
          <p:nvPr>
            <p:ph type="dt" sz="half" idx="10"/>
          </p:nvPr>
        </p:nvSpPr>
        <p:spPr/>
        <p:txBody>
          <a:bodyPr/>
          <a:lstStyle/>
          <a:p>
            <a:fld id="{E86052C6-B4D4-4DB6-A7D7-5B460E0B122E}" type="datetimeFigureOut">
              <a:rPr lang="en-IN" smtClean="0"/>
              <a:t>16-07-2024</a:t>
            </a:fld>
            <a:endParaRPr lang="en-IN"/>
          </a:p>
        </p:txBody>
      </p:sp>
      <p:sp>
        <p:nvSpPr>
          <p:cNvPr id="8" name="Footer Placeholder 7">
            <a:extLst>
              <a:ext uri="{FF2B5EF4-FFF2-40B4-BE49-F238E27FC236}">
                <a16:creationId xmlns:a16="http://schemas.microsoft.com/office/drawing/2014/main" id="{9848CA45-217A-F53E-3015-4B47438F13E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965D00C-0E73-F142-5677-72E44D5A5953}"/>
              </a:ext>
            </a:extLst>
          </p:cNvPr>
          <p:cNvSpPr>
            <a:spLocks noGrp="1"/>
          </p:cNvSpPr>
          <p:nvPr>
            <p:ph type="sldNum" sz="quarter" idx="12"/>
          </p:nvPr>
        </p:nvSpPr>
        <p:spPr/>
        <p:txBody>
          <a:bodyPr/>
          <a:lstStyle/>
          <a:p>
            <a:fld id="{2EA0671B-5F83-49F0-B7D1-2D594FE6B991}" type="slidenum">
              <a:rPr lang="en-IN" smtClean="0"/>
              <a:t>‹#›</a:t>
            </a:fld>
            <a:endParaRPr lang="en-IN"/>
          </a:p>
        </p:txBody>
      </p:sp>
    </p:spTree>
    <p:extLst>
      <p:ext uri="{BB962C8B-B14F-4D97-AF65-F5344CB8AC3E}">
        <p14:creationId xmlns:p14="http://schemas.microsoft.com/office/powerpoint/2010/main" val="54091210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C20DF-5C57-0C29-EA05-CCED1346ADD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7E79E9B-CB73-A356-B41D-1100EE8D8F7F}"/>
              </a:ext>
            </a:extLst>
          </p:cNvPr>
          <p:cNvSpPr>
            <a:spLocks noGrp="1"/>
          </p:cNvSpPr>
          <p:nvPr>
            <p:ph type="dt" sz="half" idx="10"/>
          </p:nvPr>
        </p:nvSpPr>
        <p:spPr/>
        <p:txBody>
          <a:bodyPr/>
          <a:lstStyle/>
          <a:p>
            <a:fld id="{E86052C6-B4D4-4DB6-A7D7-5B460E0B122E}" type="datetimeFigureOut">
              <a:rPr lang="en-IN" smtClean="0"/>
              <a:t>16-07-2024</a:t>
            </a:fld>
            <a:endParaRPr lang="en-IN"/>
          </a:p>
        </p:txBody>
      </p:sp>
      <p:sp>
        <p:nvSpPr>
          <p:cNvPr id="4" name="Footer Placeholder 3">
            <a:extLst>
              <a:ext uri="{FF2B5EF4-FFF2-40B4-BE49-F238E27FC236}">
                <a16:creationId xmlns:a16="http://schemas.microsoft.com/office/drawing/2014/main" id="{6178A6FC-A193-2380-E8DA-F600452F023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0D4BF9C-E277-FF8C-4B62-55E5DC3F5ED7}"/>
              </a:ext>
            </a:extLst>
          </p:cNvPr>
          <p:cNvSpPr>
            <a:spLocks noGrp="1"/>
          </p:cNvSpPr>
          <p:nvPr>
            <p:ph type="sldNum" sz="quarter" idx="12"/>
          </p:nvPr>
        </p:nvSpPr>
        <p:spPr/>
        <p:txBody>
          <a:bodyPr/>
          <a:lstStyle/>
          <a:p>
            <a:fld id="{2EA0671B-5F83-49F0-B7D1-2D594FE6B991}" type="slidenum">
              <a:rPr lang="en-IN" smtClean="0"/>
              <a:t>‹#›</a:t>
            </a:fld>
            <a:endParaRPr lang="en-IN"/>
          </a:p>
        </p:txBody>
      </p:sp>
    </p:spTree>
    <p:extLst>
      <p:ext uri="{BB962C8B-B14F-4D97-AF65-F5344CB8AC3E}">
        <p14:creationId xmlns:p14="http://schemas.microsoft.com/office/powerpoint/2010/main" val="28936295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7D54C3-5439-E54A-8126-1785AD7A53ED}"/>
              </a:ext>
            </a:extLst>
          </p:cNvPr>
          <p:cNvSpPr>
            <a:spLocks noGrp="1"/>
          </p:cNvSpPr>
          <p:nvPr>
            <p:ph type="dt" sz="half" idx="10"/>
          </p:nvPr>
        </p:nvSpPr>
        <p:spPr/>
        <p:txBody>
          <a:bodyPr/>
          <a:lstStyle/>
          <a:p>
            <a:fld id="{E86052C6-B4D4-4DB6-A7D7-5B460E0B122E}" type="datetimeFigureOut">
              <a:rPr lang="en-IN" smtClean="0"/>
              <a:t>16-07-2024</a:t>
            </a:fld>
            <a:endParaRPr lang="en-IN"/>
          </a:p>
        </p:txBody>
      </p:sp>
      <p:sp>
        <p:nvSpPr>
          <p:cNvPr id="3" name="Footer Placeholder 2">
            <a:extLst>
              <a:ext uri="{FF2B5EF4-FFF2-40B4-BE49-F238E27FC236}">
                <a16:creationId xmlns:a16="http://schemas.microsoft.com/office/drawing/2014/main" id="{E7878F2E-0D23-E43A-FC18-D73B677003E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378218C-9C98-D2EB-BD7F-DBA800ED0734}"/>
              </a:ext>
            </a:extLst>
          </p:cNvPr>
          <p:cNvSpPr>
            <a:spLocks noGrp="1"/>
          </p:cNvSpPr>
          <p:nvPr>
            <p:ph type="sldNum" sz="quarter" idx="12"/>
          </p:nvPr>
        </p:nvSpPr>
        <p:spPr/>
        <p:txBody>
          <a:bodyPr/>
          <a:lstStyle/>
          <a:p>
            <a:fld id="{2EA0671B-5F83-49F0-B7D1-2D594FE6B991}" type="slidenum">
              <a:rPr lang="en-IN" smtClean="0"/>
              <a:t>‹#›</a:t>
            </a:fld>
            <a:endParaRPr lang="en-IN"/>
          </a:p>
        </p:txBody>
      </p:sp>
    </p:spTree>
    <p:extLst>
      <p:ext uri="{BB962C8B-B14F-4D97-AF65-F5344CB8AC3E}">
        <p14:creationId xmlns:p14="http://schemas.microsoft.com/office/powerpoint/2010/main" val="281302625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61704-868D-C505-6E44-772E1A9BC1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D1F941C-9159-D6E8-309F-C707A97FEE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6AFEEF1-A67F-FB89-57CE-D5E780C4E9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07EAAB-0E5D-AE3D-CA12-22D7002B6125}"/>
              </a:ext>
            </a:extLst>
          </p:cNvPr>
          <p:cNvSpPr>
            <a:spLocks noGrp="1"/>
          </p:cNvSpPr>
          <p:nvPr>
            <p:ph type="dt" sz="half" idx="10"/>
          </p:nvPr>
        </p:nvSpPr>
        <p:spPr/>
        <p:txBody>
          <a:bodyPr/>
          <a:lstStyle/>
          <a:p>
            <a:fld id="{E86052C6-B4D4-4DB6-A7D7-5B460E0B122E}" type="datetimeFigureOut">
              <a:rPr lang="en-IN" smtClean="0"/>
              <a:t>16-07-2024</a:t>
            </a:fld>
            <a:endParaRPr lang="en-IN"/>
          </a:p>
        </p:txBody>
      </p:sp>
      <p:sp>
        <p:nvSpPr>
          <p:cNvPr id="6" name="Footer Placeholder 5">
            <a:extLst>
              <a:ext uri="{FF2B5EF4-FFF2-40B4-BE49-F238E27FC236}">
                <a16:creationId xmlns:a16="http://schemas.microsoft.com/office/drawing/2014/main" id="{3F6B1304-CC52-BDB7-D07F-D7D50563CF6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933FFB3-A429-5453-1964-31EF1E873484}"/>
              </a:ext>
            </a:extLst>
          </p:cNvPr>
          <p:cNvSpPr>
            <a:spLocks noGrp="1"/>
          </p:cNvSpPr>
          <p:nvPr>
            <p:ph type="sldNum" sz="quarter" idx="12"/>
          </p:nvPr>
        </p:nvSpPr>
        <p:spPr/>
        <p:txBody>
          <a:bodyPr/>
          <a:lstStyle/>
          <a:p>
            <a:fld id="{2EA0671B-5F83-49F0-B7D1-2D594FE6B991}" type="slidenum">
              <a:rPr lang="en-IN" smtClean="0"/>
              <a:t>‹#›</a:t>
            </a:fld>
            <a:endParaRPr lang="en-IN"/>
          </a:p>
        </p:txBody>
      </p:sp>
    </p:spTree>
    <p:extLst>
      <p:ext uri="{BB962C8B-B14F-4D97-AF65-F5344CB8AC3E}">
        <p14:creationId xmlns:p14="http://schemas.microsoft.com/office/powerpoint/2010/main" val="405995519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87423-8F6C-30B6-2324-86B1BCFC43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2A1A06A-0D03-8183-0502-EACE874DC2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70A0E64-D6D3-1C08-2147-4FACD07146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808EA0-8B46-65B8-FAFE-DB9F98793CBB}"/>
              </a:ext>
            </a:extLst>
          </p:cNvPr>
          <p:cNvSpPr>
            <a:spLocks noGrp="1"/>
          </p:cNvSpPr>
          <p:nvPr>
            <p:ph type="dt" sz="half" idx="10"/>
          </p:nvPr>
        </p:nvSpPr>
        <p:spPr/>
        <p:txBody>
          <a:bodyPr/>
          <a:lstStyle/>
          <a:p>
            <a:fld id="{E86052C6-B4D4-4DB6-A7D7-5B460E0B122E}" type="datetimeFigureOut">
              <a:rPr lang="en-IN" smtClean="0"/>
              <a:t>16-07-2024</a:t>
            </a:fld>
            <a:endParaRPr lang="en-IN"/>
          </a:p>
        </p:txBody>
      </p:sp>
      <p:sp>
        <p:nvSpPr>
          <p:cNvPr id="6" name="Footer Placeholder 5">
            <a:extLst>
              <a:ext uri="{FF2B5EF4-FFF2-40B4-BE49-F238E27FC236}">
                <a16:creationId xmlns:a16="http://schemas.microsoft.com/office/drawing/2014/main" id="{1BBA9152-9B3E-5BB9-C7B7-C85B8DE4331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56CE626-759C-126B-94E8-F0EC992F8AB1}"/>
              </a:ext>
            </a:extLst>
          </p:cNvPr>
          <p:cNvSpPr>
            <a:spLocks noGrp="1"/>
          </p:cNvSpPr>
          <p:nvPr>
            <p:ph type="sldNum" sz="quarter" idx="12"/>
          </p:nvPr>
        </p:nvSpPr>
        <p:spPr/>
        <p:txBody>
          <a:bodyPr/>
          <a:lstStyle/>
          <a:p>
            <a:fld id="{2EA0671B-5F83-49F0-B7D1-2D594FE6B991}" type="slidenum">
              <a:rPr lang="en-IN" smtClean="0"/>
              <a:t>‹#›</a:t>
            </a:fld>
            <a:endParaRPr lang="en-IN"/>
          </a:p>
        </p:txBody>
      </p:sp>
    </p:spTree>
    <p:extLst>
      <p:ext uri="{BB962C8B-B14F-4D97-AF65-F5344CB8AC3E}">
        <p14:creationId xmlns:p14="http://schemas.microsoft.com/office/powerpoint/2010/main" val="286812685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8A6314-59D2-3664-8996-EACA1CC817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E7DAC11-9A54-C502-D6AC-64E8556F3A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4FE8AF-44B2-38A4-4C33-BA28E5ED7A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6052C6-B4D4-4DB6-A7D7-5B460E0B122E}" type="datetimeFigureOut">
              <a:rPr lang="en-IN" smtClean="0"/>
              <a:t>16-07-2024</a:t>
            </a:fld>
            <a:endParaRPr lang="en-IN"/>
          </a:p>
        </p:txBody>
      </p:sp>
      <p:sp>
        <p:nvSpPr>
          <p:cNvPr id="5" name="Footer Placeholder 4">
            <a:extLst>
              <a:ext uri="{FF2B5EF4-FFF2-40B4-BE49-F238E27FC236}">
                <a16:creationId xmlns:a16="http://schemas.microsoft.com/office/drawing/2014/main" id="{24FBADA4-BC5A-6FCF-8EB1-A094AC9574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42E9D17-6DEE-C163-B059-222874022B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A0671B-5F83-49F0-B7D1-2D594FE6B991}" type="slidenum">
              <a:rPr lang="en-IN" smtClean="0"/>
              <a:t>‹#›</a:t>
            </a:fld>
            <a:endParaRPr lang="en-IN"/>
          </a:p>
        </p:txBody>
      </p:sp>
    </p:spTree>
    <p:extLst>
      <p:ext uri="{BB962C8B-B14F-4D97-AF65-F5344CB8AC3E}">
        <p14:creationId xmlns:p14="http://schemas.microsoft.com/office/powerpoint/2010/main" val="32549796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Picture 67">
            <a:extLst>
              <a:ext uri="{FF2B5EF4-FFF2-40B4-BE49-F238E27FC236}">
                <a16:creationId xmlns:a16="http://schemas.microsoft.com/office/drawing/2014/main" id="{A8B958D6-8EDF-A68B-102A-15B6271B7F93}"/>
              </a:ext>
            </a:extLst>
          </p:cNvPr>
          <p:cNvPicPr>
            <a:picLocks noChangeAspect="1"/>
          </p:cNvPicPr>
          <p:nvPr/>
        </p:nvPicPr>
        <p:blipFill>
          <a:blip r:embed="rId2">
            <a:extLst>
              <a:ext uri="{28A0092B-C50C-407E-A947-70E740481C1C}">
                <a14:useLocalDpi xmlns:a14="http://schemas.microsoft.com/office/drawing/2010/main" val="0"/>
              </a:ext>
            </a:extLst>
          </a:blip>
          <a:srcRect l="3471" t="45606" r="15080" b="12526"/>
          <a:stretch>
            <a:fillRect/>
          </a:stretch>
        </p:blipFill>
        <p:spPr>
          <a:xfrm rot="1796060">
            <a:off x="6006177" y="1565649"/>
            <a:ext cx="2620852" cy="1347231"/>
          </a:xfrm>
          <a:custGeom>
            <a:avLst/>
            <a:gdLst>
              <a:gd name="connsiteX0" fmla="*/ 0 w 2620852"/>
              <a:gd name="connsiteY0" fmla="*/ 203515 h 1347231"/>
              <a:gd name="connsiteX1" fmla="*/ 2620852 w 2620852"/>
              <a:gd name="connsiteY1" fmla="*/ 741058 h 1347231"/>
              <a:gd name="connsiteX2" fmla="*/ 1957223 w 2620852"/>
              <a:gd name="connsiteY2" fmla="*/ 1347231 h 1347231"/>
              <a:gd name="connsiteX3" fmla="*/ 1908702 w 2620852"/>
              <a:gd name="connsiteY3" fmla="*/ 1300356 h 1347231"/>
              <a:gd name="connsiteX4" fmla="*/ 1667519 w 2620852"/>
              <a:gd name="connsiteY4" fmla="*/ 1129290 h 1347231"/>
              <a:gd name="connsiteX5" fmla="*/ 425667 w 2620852"/>
              <a:gd name="connsiteY5" fmla="*/ 1034993 h 1347231"/>
              <a:gd name="connsiteX6" fmla="*/ 385340 w 2620852"/>
              <a:gd name="connsiteY6" fmla="*/ 1052629 h 134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0852" h="1347231">
                <a:moveTo>
                  <a:pt x="0" y="203515"/>
                </a:moveTo>
                <a:cubicBezTo>
                  <a:pt x="897826" y="-203931"/>
                  <a:pt x="1955905" y="13082"/>
                  <a:pt x="2620852" y="741058"/>
                </a:cubicBezTo>
                <a:lnTo>
                  <a:pt x="1957223" y="1347231"/>
                </a:lnTo>
                <a:lnTo>
                  <a:pt x="1908702" y="1300356"/>
                </a:lnTo>
                <a:cubicBezTo>
                  <a:pt x="1835670" y="1236521"/>
                  <a:pt x="1755152" y="1179054"/>
                  <a:pt x="1667519" y="1129290"/>
                </a:cubicBezTo>
                <a:cubicBezTo>
                  <a:pt x="1273168" y="905351"/>
                  <a:pt x="818700" y="885086"/>
                  <a:pt x="425667" y="1034993"/>
                </a:cubicBezTo>
                <a:lnTo>
                  <a:pt x="385340" y="1052629"/>
                </a:lnTo>
                <a:close/>
              </a:path>
            </a:pathLst>
          </a:custGeom>
        </p:spPr>
      </p:pic>
      <p:pic>
        <p:nvPicPr>
          <p:cNvPr id="64" name="Picture 63">
            <a:extLst>
              <a:ext uri="{FF2B5EF4-FFF2-40B4-BE49-F238E27FC236}">
                <a16:creationId xmlns:a16="http://schemas.microsoft.com/office/drawing/2014/main" id="{C048171B-1284-1A09-72EE-EE61D523603E}"/>
              </a:ext>
            </a:extLst>
          </p:cNvPr>
          <p:cNvPicPr>
            <a:picLocks noChangeAspect="1"/>
          </p:cNvPicPr>
          <p:nvPr/>
        </p:nvPicPr>
        <p:blipFill rotWithShape="1">
          <a:blip r:embed="rId3">
            <a:extLst>
              <a:ext uri="{28A0092B-C50C-407E-A947-70E740481C1C}">
                <a14:useLocalDpi xmlns:a14="http://schemas.microsoft.com/office/drawing/2010/main" val="0"/>
              </a:ext>
            </a:extLst>
          </a:blip>
          <a:srcRect l="25855" t="3195" r="45284" b="9225"/>
          <a:stretch/>
        </p:blipFill>
        <p:spPr>
          <a:xfrm rot="6057199">
            <a:off x="5376132" y="4002379"/>
            <a:ext cx="1282504" cy="2663413"/>
          </a:xfrm>
          <a:custGeom>
            <a:avLst/>
            <a:gdLst>
              <a:gd name="connsiteX0" fmla="*/ 713031 w 1282504"/>
              <a:gd name="connsiteY0" fmla="*/ 0 h 2663413"/>
              <a:gd name="connsiteX1" fmla="*/ 966122 w 1282504"/>
              <a:gd name="connsiteY1" fmla="*/ 2663413 h 2663413"/>
              <a:gd name="connsiteX2" fmla="*/ 176686 w 1282504"/>
              <a:gd name="connsiteY2" fmla="*/ 2197067 h 2663413"/>
              <a:gd name="connsiteX3" fmla="*/ 184961 w 1282504"/>
              <a:gd name="connsiteY3" fmla="*/ 2181804 h 2663413"/>
              <a:gd name="connsiteX4" fmla="*/ 56549 w 1282504"/>
              <a:gd name="connsiteY4" fmla="*/ 700245 h 2663413"/>
              <a:gd name="connsiteX5" fmla="*/ 0 w 1282504"/>
              <a:gd name="connsiteY5" fmla="*/ 629247 h 266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2504" h="2663413">
                <a:moveTo>
                  <a:pt x="713031" y="0"/>
                </a:moveTo>
                <a:cubicBezTo>
                  <a:pt x="1365419" y="739254"/>
                  <a:pt x="1467595" y="1814514"/>
                  <a:pt x="966122" y="2663413"/>
                </a:cubicBezTo>
                <a:lnTo>
                  <a:pt x="176686" y="2197067"/>
                </a:lnTo>
                <a:lnTo>
                  <a:pt x="184961" y="2181804"/>
                </a:lnTo>
                <a:cubicBezTo>
                  <a:pt x="410654" y="1711700"/>
                  <a:pt x="372630" y="1141262"/>
                  <a:pt x="56549" y="700245"/>
                </a:cubicBezTo>
                <a:lnTo>
                  <a:pt x="0" y="629247"/>
                </a:lnTo>
                <a:close/>
              </a:path>
            </a:pathLst>
          </a:custGeom>
        </p:spPr>
      </p:pic>
      <p:pic>
        <p:nvPicPr>
          <p:cNvPr id="60" name="Picture 59">
            <a:extLst>
              <a:ext uri="{FF2B5EF4-FFF2-40B4-BE49-F238E27FC236}">
                <a16:creationId xmlns:a16="http://schemas.microsoft.com/office/drawing/2014/main" id="{4E3F70F0-B36B-EC52-85A0-836A6BDD0209}"/>
              </a:ext>
            </a:extLst>
          </p:cNvPr>
          <p:cNvPicPr>
            <a:picLocks noChangeAspect="1"/>
          </p:cNvPicPr>
          <p:nvPr/>
        </p:nvPicPr>
        <p:blipFill rotWithShape="1">
          <a:blip r:embed="rId4">
            <a:extLst>
              <a:ext uri="{28A0092B-C50C-407E-A947-70E740481C1C}">
                <a14:useLocalDpi xmlns:a14="http://schemas.microsoft.com/office/drawing/2010/main" val="0"/>
              </a:ext>
            </a:extLst>
          </a:blip>
          <a:srcRect l="21120" t="-1174" r="47509" b="237"/>
          <a:stretch/>
        </p:blipFill>
        <p:spPr>
          <a:xfrm rot="14601305">
            <a:off x="4588233" y="688225"/>
            <a:ext cx="1244457" cy="2669434"/>
          </a:xfrm>
          <a:custGeom>
            <a:avLst/>
            <a:gdLst>
              <a:gd name="connsiteX0" fmla="*/ 716332 w 1244457"/>
              <a:gd name="connsiteY0" fmla="*/ 0 h 2669434"/>
              <a:gd name="connsiteX1" fmla="*/ 895040 w 1244457"/>
              <a:gd name="connsiteY1" fmla="*/ 2669434 h 2669434"/>
              <a:gd name="connsiteX2" fmla="*/ 117383 w 1244457"/>
              <a:gd name="connsiteY2" fmla="*/ 2180286 h 2669434"/>
              <a:gd name="connsiteX3" fmla="*/ 165043 w 1244457"/>
              <a:gd name="connsiteY3" fmla="*/ 2088532 h 2669434"/>
              <a:gd name="connsiteX4" fmla="*/ 165051 w 1244457"/>
              <a:gd name="connsiteY4" fmla="*/ 2088511 h 2669434"/>
              <a:gd name="connsiteX5" fmla="*/ 217853 w 1244457"/>
              <a:gd name="connsiteY5" fmla="*/ 1957104 h 2669434"/>
              <a:gd name="connsiteX6" fmla="*/ 223528 w 1244457"/>
              <a:gd name="connsiteY6" fmla="*/ 1937664 h 2669434"/>
              <a:gd name="connsiteX7" fmla="*/ 229084 w 1244457"/>
              <a:gd name="connsiteY7" fmla="*/ 1923330 h 2669434"/>
              <a:gd name="connsiteX8" fmla="*/ 237755 w 1244457"/>
              <a:gd name="connsiteY8" fmla="*/ 1888928 h 2669434"/>
              <a:gd name="connsiteX9" fmla="*/ 257874 w 1244457"/>
              <a:gd name="connsiteY9" fmla="*/ 1820005 h 2669434"/>
              <a:gd name="connsiteX10" fmla="*/ 265776 w 1244457"/>
              <a:gd name="connsiteY10" fmla="*/ 1777738 h 2669434"/>
              <a:gd name="connsiteX11" fmla="*/ 272874 w 1244457"/>
              <a:gd name="connsiteY11" fmla="*/ 1749573 h 2669434"/>
              <a:gd name="connsiteX12" fmla="*/ 276382 w 1244457"/>
              <a:gd name="connsiteY12" fmla="*/ 1721011 h 2669434"/>
              <a:gd name="connsiteX13" fmla="*/ 284420 w 1244457"/>
              <a:gd name="connsiteY13" fmla="*/ 1678016 h 2669434"/>
              <a:gd name="connsiteX14" fmla="*/ 290574 w 1244457"/>
              <a:gd name="connsiteY14" fmla="*/ 1605452 h 2669434"/>
              <a:gd name="connsiteX15" fmla="*/ 295077 w 1244457"/>
              <a:gd name="connsiteY15" fmla="*/ 1568785 h 2669434"/>
              <a:gd name="connsiteX16" fmla="*/ 295017 w 1244457"/>
              <a:gd name="connsiteY16" fmla="*/ 1553065 h 2669434"/>
              <a:gd name="connsiteX17" fmla="*/ 296810 w 1244457"/>
              <a:gd name="connsiteY17" fmla="*/ 1531918 h 2669434"/>
              <a:gd name="connsiteX18" fmla="*/ 294360 w 1244457"/>
              <a:gd name="connsiteY18" fmla="*/ 1382493 h 2669434"/>
              <a:gd name="connsiteX19" fmla="*/ 276870 w 1244457"/>
              <a:gd name="connsiteY19" fmla="*/ 1234074 h 2669434"/>
              <a:gd name="connsiteX20" fmla="*/ 272275 w 1244457"/>
              <a:gd name="connsiteY20" fmla="*/ 1213356 h 2669434"/>
              <a:gd name="connsiteX21" fmla="*/ 270239 w 1244457"/>
              <a:gd name="connsiteY21" fmla="*/ 1197768 h 2669434"/>
              <a:gd name="connsiteX22" fmla="*/ 260888 w 1244457"/>
              <a:gd name="connsiteY22" fmla="*/ 1162028 h 2669434"/>
              <a:gd name="connsiteX23" fmla="*/ 245117 w 1244457"/>
              <a:gd name="connsiteY23" fmla="*/ 1090932 h 2669434"/>
              <a:gd name="connsiteX24" fmla="*/ 231420 w 1244457"/>
              <a:gd name="connsiteY24" fmla="*/ 1049393 h 2669434"/>
              <a:gd name="connsiteX25" fmla="*/ 224136 w 1244457"/>
              <a:gd name="connsiteY25" fmla="*/ 1021553 h 2669434"/>
              <a:gd name="connsiteX26" fmla="*/ 213347 w 1244457"/>
              <a:gd name="connsiteY26" fmla="*/ 994585 h 2669434"/>
              <a:gd name="connsiteX27" fmla="*/ 199882 w 1244457"/>
              <a:gd name="connsiteY27" fmla="*/ 953749 h 2669434"/>
              <a:gd name="connsiteX28" fmla="*/ 170755 w 1244457"/>
              <a:gd name="connsiteY28" fmla="*/ 888122 h 2669434"/>
              <a:gd name="connsiteX29" fmla="*/ 157576 w 1244457"/>
              <a:gd name="connsiteY29" fmla="*/ 855182 h 2669434"/>
              <a:gd name="connsiteX30" fmla="*/ 150159 w 1244457"/>
              <a:gd name="connsiteY30" fmla="*/ 841719 h 2669434"/>
              <a:gd name="connsiteX31" fmla="*/ 141944 w 1244457"/>
              <a:gd name="connsiteY31" fmla="*/ 823208 h 2669434"/>
              <a:gd name="connsiteX32" fmla="*/ 72098 w 1244457"/>
              <a:gd name="connsiteY32" fmla="*/ 700012 h 2669434"/>
              <a:gd name="connsiteX33" fmla="*/ 72086 w 1244457"/>
              <a:gd name="connsiteY33" fmla="*/ 699992 h 2669434"/>
              <a:gd name="connsiteX34" fmla="*/ 0 w 1244457"/>
              <a:gd name="connsiteY34" fmla="*/ 597460 h 266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44457" h="2669434">
                <a:moveTo>
                  <a:pt x="716332" y="0"/>
                </a:moveTo>
                <a:cubicBezTo>
                  <a:pt x="1347847" y="757161"/>
                  <a:pt x="1419994" y="1834852"/>
                  <a:pt x="895040" y="2669434"/>
                </a:cubicBezTo>
                <a:lnTo>
                  <a:pt x="117383" y="2180286"/>
                </a:lnTo>
                <a:lnTo>
                  <a:pt x="165043" y="2088532"/>
                </a:lnTo>
                <a:lnTo>
                  <a:pt x="165051" y="2088511"/>
                </a:lnTo>
                <a:lnTo>
                  <a:pt x="217853" y="1957104"/>
                </a:lnTo>
                <a:lnTo>
                  <a:pt x="223528" y="1937664"/>
                </a:lnTo>
                <a:lnTo>
                  <a:pt x="229084" y="1923330"/>
                </a:lnTo>
                <a:lnTo>
                  <a:pt x="237755" y="1888928"/>
                </a:lnTo>
                <a:lnTo>
                  <a:pt x="257874" y="1820005"/>
                </a:lnTo>
                <a:lnTo>
                  <a:pt x="265776" y="1777738"/>
                </a:lnTo>
                <a:lnTo>
                  <a:pt x="272874" y="1749573"/>
                </a:lnTo>
                <a:lnTo>
                  <a:pt x="276382" y="1721011"/>
                </a:lnTo>
                <a:lnTo>
                  <a:pt x="284420" y="1678016"/>
                </a:lnTo>
                <a:lnTo>
                  <a:pt x="290574" y="1605452"/>
                </a:lnTo>
                <a:lnTo>
                  <a:pt x="295077" y="1568785"/>
                </a:lnTo>
                <a:lnTo>
                  <a:pt x="295017" y="1553065"/>
                </a:lnTo>
                <a:lnTo>
                  <a:pt x="296810" y="1531918"/>
                </a:lnTo>
                <a:cubicBezTo>
                  <a:pt x="298505" y="1482621"/>
                  <a:pt x="297726" y="1432770"/>
                  <a:pt x="294360" y="1382493"/>
                </a:cubicBezTo>
                <a:cubicBezTo>
                  <a:pt x="290994" y="1332217"/>
                  <a:pt x="285121" y="1282706"/>
                  <a:pt x="276870" y="1234074"/>
                </a:cubicBezTo>
                <a:lnTo>
                  <a:pt x="272275" y="1213356"/>
                </a:lnTo>
                <a:lnTo>
                  <a:pt x="270239" y="1197768"/>
                </a:lnTo>
                <a:lnTo>
                  <a:pt x="260888" y="1162028"/>
                </a:lnTo>
                <a:lnTo>
                  <a:pt x="245117" y="1090932"/>
                </a:lnTo>
                <a:lnTo>
                  <a:pt x="231420" y="1049393"/>
                </a:lnTo>
                <a:lnTo>
                  <a:pt x="224136" y="1021553"/>
                </a:lnTo>
                <a:lnTo>
                  <a:pt x="213347" y="994585"/>
                </a:lnTo>
                <a:lnTo>
                  <a:pt x="199882" y="953749"/>
                </a:lnTo>
                <a:lnTo>
                  <a:pt x="170755" y="888122"/>
                </a:lnTo>
                <a:lnTo>
                  <a:pt x="157576" y="855182"/>
                </a:lnTo>
                <a:lnTo>
                  <a:pt x="150159" y="841719"/>
                </a:lnTo>
                <a:lnTo>
                  <a:pt x="141944" y="823208"/>
                </a:lnTo>
                <a:lnTo>
                  <a:pt x="72098" y="700012"/>
                </a:lnTo>
                <a:lnTo>
                  <a:pt x="72086" y="699992"/>
                </a:lnTo>
                <a:lnTo>
                  <a:pt x="0" y="597460"/>
                </a:lnTo>
                <a:close/>
              </a:path>
            </a:pathLst>
          </a:custGeom>
        </p:spPr>
      </p:pic>
      <p:pic>
        <p:nvPicPr>
          <p:cNvPr id="56" name="Picture 55">
            <a:extLst>
              <a:ext uri="{FF2B5EF4-FFF2-40B4-BE49-F238E27FC236}">
                <a16:creationId xmlns:a16="http://schemas.microsoft.com/office/drawing/2014/main" id="{453A11C8-9622-18D3-B5FA-DC88890166D5}"/>
              </a:ext>
            </a:extLst>
          </p:cNvPr>
          <p:cNvPicPr>
            <a:picLocks noChangeAspect="1"/>
          </p:cNvPicPr>
          <p:nvPr/>
        </p:nvPicPr>
        <p:blipFill rotWithShape="1">
          <a:blip r:embed="rId5">
            <a:extLst>
              <a:ext uri="{28A0092B-C50C-407E-A947-70E740481C1C}">
                <a14:useLocalDpi xmlns:a14="http://schemas.microsoft.com/office/drawing/2010/main" val="0"/>
              </a:ext>
            </a:extLst>
          </a:blip>
          <a:srcRect l="33351" t="3762" r="34795" b="858"/>
          <a:stretch/>
        </p:blipFill>
        <p:spPr>
          <a:xfrm rot="1972813">
            <a:off x="7111836" y="2903774"/>
            <a:ext cx="1324910" cy="2639826"/>
          </a:xfrm>
          <a:custGeom>
            <a:avLst/>
            <a:gdLst>
              <a:gd name="connsiteX0" fmla="*/ 648260 w 1324910"/>
              <a:gd name="connsiteY0" fmla="*/ 0 h 2639826"/>
              <a:gd name="connsiteX1" fmla="*/ 1083158 w 1324910"/>
              <a:gd name="connsiteY1" fmla="*/ 2639826 h 2639826"/>
              <a:gd name="connsiteX2" fmla="*/ 261843 w 1324910"/>
              <a:gd name="connsiteY2" fmla="*/ 2227737 h 2639826"/>
              <a:gd name="connsiteX3" fmla="*/ 291120 w 1324910"/>
              <a:gd name="connsiteY3" fmla="*/ 2161212 h 2639826"/>
              <a:gd name="connsiteX4" fmla="*/ 37239 w 1324910"/>
              <a:gd name="connsiteY4" fmla="*/ 695929 h 2639826"/>
              <a:gd name="connsiteX5" fmla="*/ 0 w 1324910"/>
              <a:gd name="connsiteY5" fmla="*/ 656346 h 263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4910" h="2639826">
                <a:moveTo>
                  <a:pt x="648260" y="0"/>
                </a:moveTo>
                <a:cubicBezTo>
                  <a:pt x="1349743" y="692839"/>
                  <a:pt x="1525317" y="1758578"/>
                  <a:pt x="1083158" y="2639826"/>
                </a:cubicBezTo>
                <a:lnTo>
                  <a:pt x="261843" y="2227737"/>
                </a:lnTo>
                <a:lnTo>
                  <a:pt x="291120" y="2161212"/>
                </a:lnTo>
                <a:cubicBezTo>
                  <a:pt x="484204" y="1654141"/>
                  <a:pt x="375414" y="1092883"/>
                  <a:pt x="37239" y="695929"/>
                </a:cubicBezTo>
                <a:lnTo>
                  <a:pt x="0" y="656346"/>
                </a:lnTo>
                <a:close/>
              </a:path>
            </a:pathLst>
          </a:custGeom>
        </p:spPr>
      </p:pic>
      <p:pic>
        <p:nvPicPr>
          <p:cNvPr id="52" name="Picture 51">
            <a:extLst>
              <a:ext uri="{FF2B5EF4-FFF2-40B4-BE49-F238E27FC236}">
                <a16:creationId xmlns:a16="http://schemas.microsoft.com/office/drawing/2014/main" id="{604E39A3-C0C6-CDEC-1190-B609FD5DCA6E}"/>
              </a:ext>
            </a:extLst>
          </p:cNvPr>
          <p:cNvPicPr>
            <a:picLocks noChangeAspect="1"/>
          </p:cNvPicPr>
          <p:nvPr/>
        </p:nvPicPr>
        <p:blipFill rotWithShape="1">
          <a:blip r:embed="rId6">
            <a:extLst>
              <a:ext uri="{28A0092B-C50C-407E-A947-70E740481C1C}">
                <a14:useLocalDpi xmlns:a14="http://schemas.microsoft.com/office/drawing/2010/main" val="0"/>
              </a:ext>
            </a:extLst>
          </a:blip>
          <a:srcRect l="60234" t="232" r="2650" b="2522"/>
          <a:stretch/>
        </p:blipFill>
        <p:spPr>
          <a:xfrm rot="8971505">
            <a:off x="3700532" y="2627948"/>
            <a:ext cx="1455309" cy="2544466"/>
          </a:xfrm>
          <a:custGeom>
            <a:avLst/>
            <a:gdLst>
              <a:gd name="connsiteX0" fmla="*/ 1343767 w 1455309"/>
              <a:gd name="connsiteY0" fmla="*/ 0 h 2544466"/>
              <a:gd name="connsiteX1" fmla="*/ 517020 w 1455309"/>
              <a:gd name="connsiteY1" fmla="*/ 2544466 h 2544466"/>
              <a:gd name="connsiteX2" fmla="*/ 0 w 1455309"/>
              <a:gd name="connsiteY2" fmla="*/ 1832849 h 2544466"/>
              <a:gd name="connsiteX3" fmla="*/ 4184 w 1455309"/>
              <a:gd name="connsiteY3" fmla="*/ 1829720 h 2544466"/>
              <a:gd name="connsiteX4" fmla="*/ 535413 w 1455309"/>
              <a:gd name="connsiteY4" fmla="*/ 703273 h 2544466"/>
              <a:gd name="connsiteX5" fmla="*/ 505755 w 1455309"/>
              <a:gd name="connsiteY5" fmla="*/ 409074 h 2544466"/>
              <a:gd name="connsiteX6" fmla="*/ 473296 w 1455309"/>
              <a:gd name="connsiteY6" fmla="*/ 282834 h 254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309" h="2544466">
                <a:moveTo>
                  <a:pt x="1343767" y="0"/>
                </a:moveTo>
                <a:cubicBezTo>
                  <a:pt x="1648443" y="937698"/>
                  <a:pt x="1314673" y="1964937"/>
                  <a:pt x="517020" y="2544466"/>
                </a:cubicBezTo>
                <a:lnTo>
                  <a:pt x="0" y="1832849"/>
                </a:lnTo>
                <a:lnTo>
                  <a:pt x="4184" y="1829720"/>
                </a:lnTo>
                <a:cubicBezTo>
                  <a:pt x="328619" y="1561973"/>
                  <a:pt x="535413" y="1156772"/>
                  <a:pt x="535413" y="703273"/>
                </a:cubicBezTo>
                <a:cubicBezTo>
                  <a:pt x="535413" y="602496"/>
                  <a:pt x="525201" y="504103"/>
                  <a:pt x="505755" y="409074"/>
                </a:cubicBezTo>
                <a:lnTo>
                  <a:pt x="473296" y="282834"/>
                </a:lnTo>
                <a:close/>
              </a:path>
            </a:pathLst>
          </a:custGeom>
        </p:spPr>
      </p:pic>
      <p:sp>
        <p:nvSpPr>
          <p:cNvPr id="72" name="TextBox 71">
            <a:extLst>
              <a:ext uri="{FF2B5EF4-FFF2-40B4-BE49-F238E27FC236}">
                <a16:creationId xmlns:a16="http://schemas.microsoft.com/office/drawing/2014/main" id="{CC56B848-700F-A173-E9DA-C12C906B77A8}"/>
              </a:ext>
            </a:extLst>
          </p:cNvPr>
          <p:cNvSpPr txBox="1"/>
          <p:nvPr/>
        </p:nvSpPr>
        <p:spPr>
          <a:xfrm>
            <a:off x="5205992" y="3177659"/>
            <a:ext cx="2059102" cy="707886"/>
          </a:xfrm>
          <a:prstGeom prst="rect">
            <a:avLst/>
          </a:prstGeom>
          <a:noFill/>
        </p:spPr>
        <p:txBody>
          <a:bodyPr wrap="square">
            <a:spAutoFit/>
          </a:bodyPr>
          <a:lstStyle/>
          <a:p>
            <a:r>
              <a:rPr lang="en-US" sz="4000" dirty="0">
                <a:latin typeface="Montserrat Black" pitchFamily="2" charset="0"/>
              </a:rPr>
              <a:t>START</a:t>
            </a:r>
            <a:endParaRPr lang="en-IN" sz="4000" dirty="0">
              <a:latin typeface="Montserrat Black" pitchFamily="2" charset="0"/>
            </a:endParaRPr>
          </a:p>
        </p:txBody>
      </p:sp>
      <p:sp>
        <p:nvSpPr>
          <p:cNvPr id="2" name="Rectangle: Rounded Corners 1">
            <a:extLst>
              <a:ext uri="{FF2B5EF4-FFF2-40B4-BE49-F238E27FC236}">
                <a16:creationId xmlns:a16="http://schemas.microsoft.com/office/drawing/2014/main" id="{BDCB546C-5C03-738E-49CF-C88F9E5A0D8F}"/>
              </a:ext>
            </a:extLst>
          </p:cNvPr>
          <p:cNvSpPr/>
          <p:nvPr/>
        </p:nvSpPr>
        <p:spPr>
          <a:xfrm>
            <a:off x="13476644" y="2775878"/>
            <a:ext cx="5674936" cy="1124303"/>
          </a:xfrm>
          <a:prstGeom prst="roundRect">
            <a:avLst>
              <a:gd name="adj" fmla="val 6775"/>
            </a:avLst>
          </a:prstGeom>
          <a:solidFill>
            <a:srgbClr val="8576FF">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8576FF"/>
                </a:solidFill>
                <a:latin typeface="Montserrat ExtraBold" pitchFamily="2" charset="0"/>
              </a:rPr>
              <a:t>Office Politics</a:t>
            </a:r>
            <a:endParaRPr lang="en-IN" sz="3600" dirty="0">
              <a:solidFill>
                <a:srgbClr val="8576FF"/>
              </a:solidFill>
              <a:latin typeface="Montserrat ExtraBold" pitchFamily="2" charset="0"/>
            </a:endParaRPr>
          </a:p>
        </p:txBody>
      </p:sp>
    </p:spTree>
    <p:extLst>
      <p:ext uri="{BB962C8B-B14F-4D97-AF65-F5344CB8AC3E}">
        <p14:creationId xmlns:p14="http://schemas.microsoft.com/office/powerpoint/2010/main" val="387358114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Picture 67">
            <a:extLst>
              <a:ext uri="{FF2B5EF4-FFF2-40B4-BE49-F238E27FC236}">
                <a16:creationId xmlns:a16="http://schemas.microsoft.com/office/drawing/2014/main" id="{A8B958D6-8EDF-A68B-102A-15B6271B7F93}"/>
              </a:ext>
            </a:extLst>
          </p:cNvPr>
          <p:cNvPicPr>
            <a:picLocks noChangeAspect="1"/>
          </p:cNvPicPr>
          <p:nvPr/>
        </p:nvPicPr>
        <p:blipFill>
          <a:blip r:embed="rId2">
            <a:extLst>
              <a:ext uri="{28A0092B-C50C-407E-A947-70E740481C1C}">
                <a14:useLocalDpi xmlns:a14="http://schemas.microsoft.com/office/drawing/2010/main" val="0"/>
              </a:ext>
            </a:extLst>
          </a:blip>
          <a:srcRect l="3471" t="45606" r="15080" b="12526"/>
          <a:stretch>
            <a:fillRect/>
          </a:stretch>
        </p:blipFill>
        <p:spPr>
          <a:xfrm rot="10007740">
            <a:off x="1888682" y="4120740"/>
            <a:ext cx="1923314" cy="984137"/>
          </a:xfrm>
          <a:custGeom>
            <a:avLst/>
            <a:gdLst>
              <a:gd name="connsiteX0" fmla="*/ 0 w 2620852"/>
              <a:gd name="connsiteY0" fmla="*/ 203515 h 1347231"/>
              <a:gd name="connsiteX1" fmla="*/ 2620852 w 2620852"/>
              <a:gd name="connsiteY1" fmla="*/ 741058 h 1347231"/>
              <a:gd name="connsiteX2" fmla="*/ 1957223 w 2620852"/>
              <a:gd name="connsiteY2" fmla="*/ 1347231 h 1347231"/>
              <a:gd name="connsiteX3" fmla="*/ 1908702 w 2620852"/>
              <a:gd name="connsiteY3" fmla="*/ 1300356 h 1347231"/>
              <a:gd name="connsiteX4" fmla="*/ 1667519 w 2620852"/>
              <a:gd name="connsiteY4" fmla="*/ 1129290 h 1347231"/>
              <a:gd name="connsiteX5" fmla="*/ 425667 w 2620852"/>
              <a:gd name="connsiteY5" fmla="*/ 1034993 h 1347231"/>
              <a:gd name="connsiteX6" fmla="*/ 385340 w 2620852"/>
              <a:gd name="connsiteY6" fmla="*/ 1052629 h 134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0852" h="1347231">
                <a:moveTo>
                  <a:pt x="0" y="203515"/>
                </a:moveTo>
                <a:cubicBezTo>
                  <a:pt x="897826" y="-203931"/>
                  <a:pt x="1955905" y="13082"/>
                  <a:pt x="2620852" y="741058"/>
                </a:cubicBezTo>
                <a:lnTo>
                  <a:pt x="1957223" y="1347231"/>
                </a:lnTo>
                <a:lnTo>
                  <a:pt x="1908702" y="1300356"/>
                </a:lnTo>
                <a:cubicBezTo>
                  <a:pt x="1835670" y="1236521"/>
                  <a:pt x="1755152" y="1179054"/>
                  <a:pt x="1667519" y="1129290"/>
                </a:cubicBezTo>
                <a:cubicBezTo>
                  <a:pt x="1273168" y="905351"/>
                  <a:pt x="818700" y="885086"/>
                  <a:pt x="425667" y="1034993"/>
                </a:cubicBezTo>
                <a:lnTo>
                  <a:pt x="385340" y="1052629"/>
                </a:lnTo>
                <a:close/>
              </a:path>
            </a:pathLst>
          </a:custGeom>
        </p:spPr>
      </p:pic>
      <p:pic>
        <p:nvPicPr>
          <p:cNvPr id="64" name="Picture 63">
            <a:extLst>
              <a:ext uri="{FF2B5EF4-FFF2-40B4-BE49-F238E27FC236}">
                <a16:creationId xmlns:a16="http://schemas.microsoft.com/office/drawing/2014/main" id="{C048171B-1284-1A09-72EE-EE61D523603E}"/>
              </a:ext>
            </a:extLst>
          </p:cNvPr>
          <p:cNvPicPr>
            <a:picLocks noChangeAspect="1"/>
          </p:cNvPicPr>
          <p:nvPr/>
        </p:nvPicPr>
        <p:blipFill rotWithShape="1">
          <a:blip r:embed="rId3">
            <a:extLst>
              <a:ext uri="{28A0092B-C50C-407E-A947-70E740481C1C}">
                <a14:useLocalDpi xmlns:a14="http://schemas.microsoft.com/office/drawing/2010/main" val="0"/>
              </a:ext>
            </a:extLst>
          </a:blip>
          <a:srcRect l="25855" t="3195" r="45284" b="9225"/>
          <a:stretch/>
        </p:blipFill>
        <p:spPr>
          <a:xfrm rot="14268879">
            <a:off x="1519763" y="1339172"/>
            <a:ext cx="941166" cy="1945592"/>
          </a:xfrm>
          <a:custGeom>
            <a:avLst/>
            <a:gdLst>
              <a:gd name="connsiteX0" fmla="*/ 713031 w 1282504"/>
              <a:gd name="connsiteY0" fmla="*/ 0 h 2663413"/>
              <a:gd name="connsiteX1" fmla="*/ 966122 w 1282504"/>
              <a:gd name="connsiteY1" fmla="*/ 2663413 h 2663413"/>
              <a:gd name="connsiteX2" fmla="*/ 176686 w 1282504"/>
              <a:gd name="connsiteY2" fmla="*/ 2197067 h 2663413"/>
              <a:gd name="connsiteX3" fmla="*/ 184961 w 1282504"/>
              <a:gd name="connsiteY3" fmla="*/ 2181804 h 2663413"/>
              <a:gd name="connsiteX4" fmla="*/ 56549 w 1282504"/>
              <a:gd name="connsiteY4" fmla="*/ 700245 h 2663413"/>
              <a:gd name="connsiteX5" fmla="*/ 0 w 1282504"/>
              <a:gd name="connsiteY5" fmla="*/ 629247 h 266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2504" h="2663413">
                <a:moveTo>
                  <a:pt x="713031" y="0"/>
                </a:moveTo>
                <a:cubicBezTo>
                  <a:pt x="1365419" y="739254"/>
                  <a:pt x="1467595" y="1814514"/>
                  <a:pt x="966122" y="2663413"/>
                </a:cubicBezTo>
                <a:lnTo>
                  <a:pt x="176686" y="2197067"/>
                </a:lnTo>
                <a:lnTo>
                  <a:pt x="184961" y="2181804"/>
                </a:lnTo>
                <a:cubicBezTo>
                  <a:pt x="410654" y="1711700"/>
                  <a:pt x="372630" y="1141262"/>
                  <a:pt x="56549" y="700245"/>
                </a:cubicBezTo>
                <a:lnTo>
                  <a:pt x="0" y="629247"/>
                </a:lnTo>
                <a:close/>
              </a:path>
            </a:pathLst>
          </a:custGeom>
        </p:spPr>
      </p:pic>
      <p:pic>
        <p:nvPicPr>
          <p:cNvPr id="60" name="Picture 59">
            <a:extLst>
              <a:ext uri="{FF2B5EF4-FFF2-40B4-BE49-F238E27FC236}">
                <a16:creationId xmlns:a16="http://schemas.microsoft.com/office/drawing/2014/main" id="{4E3F70F0-B36B-EC52-85A0-836A6BDD0209}"/>
              </a:ext>
            </a:extLst>
          </p:cNvPr>
          <p:cNvPicPr>
            <a:picLocks noChangeAspect="1"/>
          </p:cNvPicPr>
          <p:nvPr/>
        </p:nvPicPr>
        <p:blipFill rotWithShape="1">
          <a:blip r:embed="rId4">
            <a:extLst>
              <a:ext uri="{28A0092B-C50C-407E-A947-70E740481C1C}">
                <a14:useLocalDpi xmlns:a14="http://schemas.microsoft.com/office/drawing/2010/main" val="0"/>
              </a:ext>
            </a:extLst>
          </a:blip>
          <a:srcRect l="21120" t="-1174" r="47509" b="237"/>
          <a:stretch/>
        </p:blipFill>
        <p:spPr>
          <a:xfrm rot="1212985">
            <a:off x="3628218" y="2702409"/>
            <a:ext cx="913245" cy="1949990"/>
          </a:xfrm>
          <a:custGeom>
            <a:avLst/>
            <a:gdLst>
              <a:gd name="connsiteX0" fmla="*/ 716332 w 1244457"/>
              <a:gd name="connsiteY0" fmla="*/ 0 h 2669434"/>
              <a:gd name="connsiteX1" fmla="*/ 895040 w 1244457"/>
              <a:gd name="connsiteY1" fmla="*/ 2669434 h 2669434"/>
              <a:gd name="connsiteX2" fmla="*/ 117383 w 1244457"/>
              <a:gd name="connsiteY2" fmla="*/ 2180286 h 2669434"/>
              <a:gd name="connsiteX3" fmla="*/ 165043 w 1244457"/>
              <a:gd name="connsiteY3" fmla="*/ 2088532 h 2669434"/>
              <a:gd name="connsiteX4" fmla="*/ 165051 w 1244457"/>
              <a:gd name="connsiteY4" fmla="*/ 2088511 h 2669434"/>
              <a:gd name="connsiteX5" fmla="*/ 217853 w 1244457"/>
              <a:gd name="connsiteY5" fmla="*/ 1957104 h 2669434"/>
              <a:gd name="connsiteX6" fmla="*/ 223528 w 1244457"/>
              <a:gd name="connsiteY6" fmla="*/ 1937664 h 2669434"/>
              <a:gd name="connsiteX7" fmla="*/ 229084 w 1244457"/>
              <a:gd name="connsiteY7" fmla="*/ 1923330 h 2669434"/>
              <a:gd name="connsiteX8" fmla="*/ 237755 w 1244457"/>
              <a:gd name="connsiteY8" fmla="*/ 1888928 h 2669434"/>
              <a:gd name="connsiteX9" fmla="*/ 257874 w 1244457"/>
              <a:gd name="connsiteY9" fmla="*/ 1820005 h 2669434"/>
              <a:gd name="connsiteX10" fmla="*/ 265776 w 1244457"/>
              <a:gd name="connsiteY10" fmla="*/ 1777738 h 2669434"/>
              <a:gd name="connsiteX11" fmla="*/ 272874 w 1244457"/>
              <a:gd name="connsiteY11" fmla="*/ 1749573 h 2669434"/>
              <a:gd name="connsiteX12" fmla="*/ 276382 w 1244457"/>
              <a:gd name="connsiteY12" fmla="*/ 1721011 h 2669434"/>
              <a:gd name="connsiteX13" fmla="*/ 284420 w 1244457"/>
              <a:gd name="connsiteY13" fmla="*/ 1678016 h 2669434"/>
              <a:gd name="connsiteX14" fmla="*/ 290574 w 1244457"/>
              <a:gd name="connsiteY14" fmla="*/ 1605452 h 2669434"/>
              <a:gd name="connsiteX15" fmla="*/ 295077 w 1244457"/>
              <a:gd name="connsiteY15" fmla="*/ 1568785 h 2669434"/>
              <a:gd name="connsiteX16" fmla="*/ 295017 w 1244457"/>
              <a:gd name="connsiteY16" fmla="*/ 1553065 h 2669434"/>
              <a:gd name="connsiteX17" fmla="*/ 296810 w 1244457"/>
              <a:gd name="connsiteY17" fmla="*/ 1531918 h 2669434"/>
              <a:gd name="connsiteX18" fmla="*/ 294360 w 1244457"/>
              <a:gd name="connsiteY18" fmla="*/ 1382493 h 2669434"/>
              <a:gd name="connsiteX19" fmla="*/ 276870 w 1244457"/>
              <a:gd name="connsiteY19" fmla="*/ 1234074 h 2669434"/>
              <a:gd name="connsiteX20" fmla="*/ 272275 w 1244457"/>
              <a:gd name="connsiteY20" fmla="*/ 1213356 h 2669434"/>
              <a:gd name="connsiteX21" fmla="*/ 270239 w 1244457"/>
              <a:gd name="connsiteY21" fmla="*/ 1197768 h 2669434"/>
              <a:gd name="connsiteX22" fmla="*/ 260888 w 1244457"/>
              <a:gd name="connsiteY22" fmla="*/ 1162028 h 2669434"/>
              <a:gd name="connsiteX23" fmla="*/ 245117 w 1244457"/>
              <a:gd name="connsiteY23" fmla="*/ 1090932 h 2669434"/>
              <a:gd name="connsiteX24" fmla="*/ 231420 w 1244457"/>
              <a:gd name="connsiteY24" fmla="*/ 1049393 h 2669434"/>
              <a:gd name="connsiteX25" fmla="*/ 224136 w 1244457"/>
              <a:gd name="connsiteY25" fmla="*/ 1021553 h 2669434"/>
              <a:gd name="connsiteX26" fmla="*/ 213347 w 1244457"/>
              <a:gd name="connsiteY26" fmla="*/ 994585 h 2669434"/>
              <a:gd name="connsiteX27" fmla="*/ 199882 w 1244457"/>
              <a:gd name="connsiteY27" fmla="*/ 953749 h 2669434"/>
              <a:gd name="connsiteX28" fmla="*/ 170755 w 1244457"/>
              <a:gd name="connsiteY28" fmla="*/ 888122 h 2669434"/>
              <a:gd name="connsiteX29" fmla="*/ 157576 w 1244457"/>
              <a:gd name="connsiteY29" fmla="*/ 855182 h 2669434"/>
              <a:gd name="connsiteX30" fmla="*/ 150159 w 1244457"/>
              <a:gd name="connsiteY30" fmla="*/ 841719 h 2669434"/>
              <a:gd name="connsiteX31" fmla="*/ 141944 w 1244457"/>
              <a:gd name="connsiteY31" fmla="*/ 823208 h 2669434"/>
              <a:gd name="connsiteX32" fmla="*/ 72098 w 1244457"/>
              <a:gd name="connsiteY32" fmla="*/ 700012 h 2669434"/>
              <a:gd name="connsiteX33" fmla="*/ 72086 w 1244457"/>
              <a:gd name="connsiteY33" fmla="*/ 699992 h 2669434"/>
              <a:gd name="connsiteX34" fmla="*/ 0 w 1244457"/>
              <a:gd name="connsiteY34" fmla="*/ 597460 h 266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44457" h="2669434">
                <a:moveTo>
                  <a:pt x="716332" y="0"/>
                </a:moveTo>
                <a:cubicBezTo>
                  <a:pt x="1347847" y="757161"/>
                  <a:pt x="1419994" y="1834852"/>
                  <a:pt x="895040" y="2669434"/>
                </a:cubicBezTo>
                <a:lnTo>
                  <a:pt x="117383" y="2180286"/>
                </a:lnTo>
                <a:lnTo>
                  <a:pt x="165043" y="2088532"/>
                </a:lnTo>
                <a:lnTo>
                  <a:pt x="165051" y="2088511"/>
                </a:lnTo>
                <a:lnTo>
                  <a:pt x="217853" y="1957104"/>
                </a:lnTo>
                <a:lnTo>
                  <a:pt x="223528" y="1937664"/>
                </a:lnTo>
                <a:lnTo>
                  <a:pt x="229084" y="1923330"/>
                </a:lnTo>
                <a:lnTo>
                  <a:pt x="237755" y="1888928"/>
                </a:lnTo>
                <a:lnTo>
                  <a:pt x="257874" y="1820005"/>
                </a:lnTo>
                <a:lnTo>
                  <a:pt x="265776" y="1777738"/>
                </a:lnTo>
                <a:lnTo>
                  <a:pt x="272874" y="1749573"/>
                </a:lnTo>
                <a:lnTo>
                  <a:pt x="276382" y="1721011"/>
                </a:lnTo>
                <a:lnTo>
                  <a:pt x="284420" y="1678016"/>
                </a:lnTo>
                <a:lnTo>
                  <a:pt x="290574" y="1605452"/>
                </a:lnTo>
                <a:lnTo>
                  <a:pt x="295077" y="1568785"/>
                </a:lnTo>
                <a:lnTo>
                  <a:pt x="295017" y="1553065"/>
                </a:lnTo>
                <a:lnTo>
                  <a:pt x="296810" y="1531918"/>
                </a:lnTo>
                <a:cubicBezTo>
                  <a:pt x="298505" y="1482621"/>
                  <a:pt x="297726" y="1432770"/>
                  <a:pt x="294360" y="1382493"/>
                </a:cubicBezTo>
                <a:cubicBezTo>
                  <a:pt x="290994" y="1332217"/>
                  <a:pt x="285121" y="1282706"/>
                  <a:pt x="276870" y="1234074"/>
                </a:cubicBezTo>
                <a:lnTo>
                  <a:pt x="272275" y="1213356"/>
                </a:lnTo>
                <a:lnTo>
                  <a:pt x="270239" y="1197768"/>
                </a:lnTo>
                <a:lnTo>
                  <a:pt x="260888" y="1162028"/>
                </a:lnTo>
                <a:lnTo>
                  <a:pt x="245117" y="1090932"/>
                </a:lnTo>
                <a:lnTo>
                  <a:pt x="231420" y="1049393"/>
                </a:lnTo>
                <a:lnTo>
                  <a:pt x="224136" y="1021553"/>
                </a:lnTo>
                <a:lnTo>
                  <a:pt x="213347" y="994585"/>
                </a:lnTo>
                <a:lnTo>
                  <a:pt x="199882" y="953749"/>
                </a:lnTo>
                <a:lnTo>
                  <a:pt x="170755" y="888122"/>
                </a:lnTo>
                <a:lnTo>
                  <a:pt x="157576" y="855182"/>
                </a:lnTo>
                <a:lnTo>
                  <a:pt x="150159" y="841719"/>
                </a:lnTo>
                <a:lnTo>
                  <a:pt x="141944" y="823208"/>
                </a:lnTo>
                <a:lnTo>
                  <a:pt x="72098" y="700012"/>
                </a:lnTo>
                <a:lnTo>
                  <a:pt x="72086" y="699992"/>
                </a:lnTo>
                <a:lnTo>
                  <a:pt x="0" y="597460"/>
                </a:lnTo>
                <a:close/>
              </a:path>
            </a:pathLst>
          </a:custGeom>
        </p:spPr>
      </p:pic>
      <p:pic>
        <p:nvPicPr>
          <p:cNvPr id="56" name="Picture 55">
            <a:extLst>
              <a:ext uri="{FF2B5EF4-FFF2-40B4-BE49-F238E27FC236}">
                <a16:creationId xmlns:a16="http://schemas.microsoft.com/office/drawing/2014/main" id="{453A11C8-9622-18D3-B5FA-DC88890166D5}"/>
              </a:ext>
            </a:extLst>
          </p:cNvPr>
          <p:cNvPicPr>
            <a:picLocks noChangeAspect="1"/>
          </p:cNvPicPr>
          <p:nvPr/>
        </p:nvPicPr>
        <p:blipFill rotWithShape="1">
          <a:blip r:embed="rId5">
            <a:extLst>
              <a:ext uri="{28A0092B-C50C-407E-A947-70E740481C1C}">
                <a14:useLocalDpi xmlns:a14="http://schemas.microsoft.com/office/drawing/2010/main" val="0"/>
              </a:ext>
            </a:extLst>
          </a:blip>
          <a:srcRect l="33351" t="3762" r="34795" b="858"/>
          <a:stretch/>
        </p:blipFill>
        <p:spPr>
          <a:xfrm rot="10184493">
            <a:off x="1122784" y="2817370"/>
            <a:ext cx="972286" cy="1928362"/>
          </a:xfrm>
          <a:custGeom>
            <a:avLst/>
            <a:gdLst>
              <a:gd name="connsiteX0" fmla="*/ 648260 w 1324910"/>
              <a:gd name="connsiteY0" fmla="*/ 0 h 2639826"/>
              <a:gd name="connsiteX1" fmla="*/ 1083158 w 1324910"/>
              <a:gd name="connsiteY1" fmla="*/ 2639826 h 2639826"/>
              <a:gd name="connsiteX2" fmla="*/ 261843 w 1324910"/>
              <a:gd name="connsiteY2" fmla="*/ 2227737 h 2639826"/>
              <a:gd name="connsiteX3" fmla="*/ 291120 w 1324910"/>
              <a:gd name="connsiteY3" fmla="*/ 2161212 h 2639826"/>
              <a:gd name="connsiteX4" fmla="*/ 37239 w 1324910"/>
              <a:gd name="connsiteY4" fmla="*/ 695929 h 2639826"/>
              <a:gd name="connsiteX5" fmla="*/ 0 w 1324910"/>
              <a:gd name="connsiteY5" fmla="*/ 656346 h 263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4910" h="2639826">
                <a:moveTo>
                  <a:pt x="648260" y="0"/>
                </a:moveTo>
                <a:cubicBezTo>
                  <a:pt x="1349743" y="692839"/>
                  <a:pt x="1525317" y="1758578"/>
                  <a:pt x="1083158" y="2639826"/>
                </a:cubicBezTo>
                <a:lnTo>
                  <a:pt x="261843" y="2227737"/>
                </a:lnTo>
                <a:lnTo>
                  <a:pt x="291120" y="2161212"/>
                </a:lnTo>
                <a:cubicBezTo>
                  <a:pt x="484204" y="1654141"/>
                  <a:pt x="375414" y="1092883"/>
                  <a:pt x="37239" y="695929"/>
                </a:cubicBezTo>
                <a:lnTo>
                  <a:pt x="0" y="656346"/>
                </a:lnTo>
                <a:close/>
              </a:path>
            </a:pathLst>
          </a:custGeom>
        </p:spPr>
      </p:pic>
      <p:pic>
        <p:nvPicPr>
          <p:cNvPr id="52" name="Picture 51">
            <a:extLst>
              <a:ext uri="{FF2B5EF4-FFF2-40B4-BE49-F238E27FC236}">
                <a16:creationId xmlns:a16="http://schemas.microsoft.com/office/drawing/2014/main" id="{604E39A3-C0C6-CDEC-1190-B609FD5DCA6E}"/>
              </a:ext>
            </a:extLst>
          </p:cNvPr>
          <p:cNvPicPr>
            <a:picLocks noChangeAspect="1"/>
          </p:cNvPicPr>
          <p:nvPr/>
        </p:nvPicPr>
        <p:blipFill rotWithShape="1">
          <a:blip r:embed="rId6">
            <a:extLst>
              <a:ext uri="{28A0092B-C50C-407E-A947-70E740481C1C}">
                <a14:useLocalDpi xmlns:a14="http://schemas.microsoft.com/office/drawing/2010/main" val="0"/>
              </a:ext>
            </a:extLst>
          </a:blip>
          <a:srcRect l="60234" t="232" r="2650" b="2522"/>
          <a:stretch/>
        </p:blipFill>
        <p:spPr>
          <a:xfrm rot="17183185">
            <a:off x="3028549" y="1351038"/>
            <a:ext cx="1063086" cy="1867258"/>
          </a:xfrm>
          <a:custGeom>
            <a:avLst/>
            <a:gdLst>
              <a:gd name="connsiteX0" fmla="*/ 1343767 w 1455309"/>
              <a:gd name="connsiteY0" fmla="*/ 0 h 2544466"/>
              <a:gd name="connsiteX1" fmla="*/ 517020 w 1455309"/>
              <a:gd name="connsiteY1" fmla="*/ 2544466 h 2544466"/>
              <a:gd name="connsiteX2" fmla="*/ 0 w 1455309"/>
              <a:gd name="connsiteY2" fmla="*/ 1832849 h 2544466"/>
              <a:gd name="connsiteX3" fmla="*/ 4184 w 1455309"/>
              <a:gd name="connsiteY3" fmla="*/ 1829720 h 2544466"/>
              <a:gd name="connsiteX4" fmla="*/ 535413 w 1455309"/>
              <a:gd name="connsiteY4" fmla="*/ 703273 h 2544466"/>
              <a:gd name="connsiteX5" fmla="*/ 505755 w 1455309"/>
              <a:gd name="connsiteY5" fmla="*/ 409074 h 2544466"/>
              <a:gd name="connsiteX6" fmla="*/ 473296 w 1455309"/>
              <a:gd name="connsiteY6" fmla="*/ 282834 h 254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309" h="2544466">
                <a:moveTo>
                  <a:pt x="1343767" y="0"/>
                </a:moveTo>
                <a:cubicBezTo>
                  <a:pt x="1648443" y="937698"/>
                  <a:pt x="1314673" y="1964937"/>
                  <a:pt x="517020" y="2544466"/>
                </a:cubicBezTo>
                <a:lnTo>
                  <a:pt x="0" y="1832849"/>
                </a:lnTo>
                <a:lnTo>
                  <a:pt x="4184" y="1829720"/>
                </a:lnTo>
                <a:cubicBezTo>
                  <a:pt x="328619" y="1561973"/>
                  <a:pt x="535413" y="1156772"/>
                  <a:pt x="535413" y="703273"/>
                </a:cubicBezTo>
                <a:cubicBezTo>
                  <a:pt x="535413" y="602496"/>
                  <a:pt x="525201" y="504103"/>
                  <a:pt x="505755" y="409074"/>
                </a:cubicBezTo>
                <a:lnTo>
                  <a:pt x="473296" y="282834"/>
                </a:lnTo>
                <a:close/>
              </a:path>
            </a:pathLst>
          </a:custGeom>
        </p:spPr>
      </p:pic>
      <p:sp>
        <p:nvSpPr>
          <p:cNvPr id="72" name="TextBox 71">
            <a:extLst>
              <a:ext uri="{FF2B5EF4-FFF2-40B4-BE49-F238E27FC236}">
                <a16:creationId xmlns:a16="http://schemas.microsoft.com/office/drawing/2014/main" id="{CC56B848-700F-A173-E9DA-C12C906B77A8}"/>
              </a:ext>
            </a:extLst>
          </p:cNvPr>
          <p:cNvSpPr txBox="1"/>
          <p:nvPr/>
        </p:nvSpPr>
        <p:spPr>
          <a:xfrm>
            <a:off x="2003134" y="3081891"/>
            <a:ext cx="1552746" cy="646331"/>
          </a:xfrm>
          <a:prstGeom prst="rect">
            <a:avLst/>
          </a:prstGeom>
          <a:noFill/>
        </p:spPr>
        <p:txBody>
          <a:bodyPr wrap="square">
            <a:spAutoFit/>
          </a:bodyPr>
          <a:lstStyle/>
          <a:p>
            <a:r>
              <a:rPr lang="en-US" sz="3600" dirty="0">
                <a:latin typeface="Montserrat Black" pitchFamily="2" charset="0"/>
              </a:rPr>
              <a:t>Topic</a:t>
            </a:r>
            <a:endParaRPr lang="en-IN" sz="3600" dirty="0">
              <a:latin typeface="Montserrat Black" pitchFamily="2" charset="0"/>
            </a:endParaRPr>
          </a:p>
        </p:txBody>
      </p:sp>
      <p:sp>
        <p:nvSpPr>
          <p:cNvPr id="2" name="Rectangle: Rounded Corners 1">
            <a:extLst>
              <a:ext uri="{FF2B5EF4-FFF2-40B4-BE49-F238E27FC236}">
                <a16:creationId xmlns:a16="http://schemas.microsoft.com/office/drawing/2014/main" id="{9774DCD2-2EB0-6AED-15CF-06301288CF17}"/>
              </a:ext>
            </a:extLst>
          </p:cNvPr>
          <p:cNvSpPr/>
          <p:nvPr/>
        </p:nvSpPr>
        <p:spPr>
          <a:xfrm>
            <a:off x="5766590" y="2716644"/>
            <a:ext cx="5674936" cy="1124303"/>
          </a:xfrm>
          <a:prstGeom prst="roundRect">
            <a:avLst>
              <a:gd name="adj" fmla="val 6775"/>
            </a:avLst>
          </a:prstGeom>
          <a:solidFill>
            <a:srgbClr val="8576FF">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8576FF"/>
                </a:solidFill>
                <a:latin typeface="Montserrat ExtraBold" pitchFamily="2" charset="0"/>
              </a:rPr>
              <a:t>Office Politics</a:t>
            </a:r>
            <a:endParaRPr lang="en-IN" sz="3600" dirty="0">
              <a:solidFill>
                <a:srgbClr val="8576FF"/>
              </a:solidFill>
              <a:latin typeface="Montserrat ExtraBold" pitchFamily="2" charset="0"/>
            </a:endParaRPr>
          </a:p>
        </p:txBody>
      </p:sp>
      <p:sp>
        <p:nvSpPr>
          <p:cNvPr id="6" name="TextBox 5">
            <a:extLst>
              <a:ext uri="{FF2B5EF4-FFF2-40B4-BE49-F238E27FC236}">
                <a16:creationId xmlns:a16="http://schemas.microsoft.com/office/drawing/2014/main" id="{2A7AA431-AABD-9CA8-CC95-31AFDA1541C6}"/>
              </a:ext>
            </a:extLst>
          </p:cNvPr>
          <p:cNvSpPr txBox="1"/>
          <p:nvPr/>
        </p:nvSpPr>
        <p:spPr>
          <a:xfrm>
            <a:off x="-1911130" y="3174223"/>
            <a:ext cx="1286068" cy="461665"/>
          </a:xfrm>
          <a:prstGeom prst="rect">
            <a:avLst/>
          </a:prstGeom>
          <a:noFill/>
        </p:spPr>
        <p:txBody>
          <a:bodyPr wrap="square" rtlCol="0">
            <a:spAutoFit/>
          </a:bodyPr>
          <a:lstStyle/>
          <a:p>
            <a:r>
              <a:rPr lang="en-US" sz="2400" dirty="0">
                <a:latin typeface="Montserrat ExtraBold" pitchFamily="2" charset="0"/>
              </a:rPr>
              <a:t>Define</a:t>
            </a:r>
            <a:endParaRPr lang="en-IN" sz="2400" dirty="0">
              <a:latin typeface="Montserrat ExtraBold" pitchFamily="2" charset="0"/>
            </a:endParaRPr>
          </a:p>
        </p:txBody>
      </p:sp>
    </p:spTree>
    <p:extLst>
      <p:ext uri="{BB962C8B-B14F-4D97-AF65-F5344CB8AC3E}">
        <p14:creationId xmlns:p14="http://schemas.microsoft.com/office/powerpoint/2010/main" val="389693885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Picture 67">
            <a:extLst>
              <a:ext uri="{FF2B5EF4-FFF2-40B4-BE49-F238E27FC236}">
                <a16:creationId xmlns:a16="http://schemas.microsoft.com/office/drawing/2014/main" id="{A8B958D6-8EDF-A68B-102A-15B6271B7F93}"/>
              </a:ext>
            </a:extLst>
          </p:cNvPr>
          <p:cNvPicPr>
            <a:picLocks noChangeAspect="1"/>
          </p:cNvPicPr>
          <p:nvPr/>
        </p:nvPicPr>
        <p:blipFill>
          <a:blip r:embed="rId2">
            <a:extLst>
              <a:ext uri="{28A0092B-C50C-407E-A947-70E740481C1C}">
                <a14:useLocalDpi xmlns:a14="http://schemas.microsoft.com/office/drawing/2010/main" val="0"/>
              </a:ext>
            </a:extLst>
          </a:blip>
          <a:srcRect l="3471" t="45606" r="15080" b="12526"/>
          <a:stretch>
            <a:fillRect/>
          </a:stretch>
        </p:blipFill>
        <p:spPr>
          <a:xfrm rot="13078025">
            <a:off x="-1847413" y="3758002"/>
            <a:ext cx="1923314" cy="984137"/>
          </a:xfrm>
          <a:custGeom>
            <a:avLst/>
            <a:gdLst>
              <a:gd name="connsiteX0" fmla="*/ 0 w 2620852"/>
              <a:gd name="connsiteY0" fmla="*/ 203515 h 1347231"/>
              <a:gd name="connsiteX1" fmla="*/ 2620852 w 2620852"/>
              <a:gd name="connsiteY1" fmla="*/ 741058 h 1347231"/>
              <a:gd name="connsiteX2" fmla="*/ 1957223 w 2620852"/>
              <a:gd name="connsiteY2" fmla="*/ 1347231 h 1347231"/>
              <a:gd name="connsiteX3" fmla="*/ 1908702 w 2620852"/>
              <a:gd name="connsiteY3" fmla="*/ 1300356 h 1347231"/>
              <a:gd name="connsiteX4" fmla="*/ 1667519 w 2620852"/>
              <a:gd name="connsiteY4" fmla="*/ 1129290 h 1347231"/>
              <a:gd name="connsiteX5" fmla="*/ 425667 w 2620852"/>
              <a:gd name="connsiteY5" fmla="*/ 1034993 h 1347231"/>
              <a:gd name="connsiteX6" fmla="*/ 385340 w 2620852"/>
              <a:gd name="connsiteY6" fmla="*/ 1052629 h 134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0852" h="1347231">
                <a:moveTo>
                  <a:pt x="0" y="203515"/>
                </a:moveTo>
                <a:cubicBezTo>
                  <a:pt x="897826" y="-203931"/>
                  <a:pt x="1955905" y="13082"/>
                  <a:pt x="2620852" y="741058"/>
                </a:cubicBezTo>
                <a:lnTo>
                  <a:pt x="1957223" y="1347231"/>
                </a:lnTo>
                <a:lnTo>
                  <a:pt x="1908702" y="1300356"/>
                </a:lnTo>
                <a:cubicBezTo>
                  <a:pt x="1835670" y="1236521"/>
                  <a:pt x="1755152" y="1179054"/>
                  <a:pt x="1667519" y="1129290"/>
                </a:cubicBezTo>
                <a:cubicBezTo>
                  <a:pt x="1273168" y="905351"/>
                  <a:pt x="818700" y="885086"/>
                  <a:pt x="425667" y="1034993"/>
                </a:cubicBezTo>
                <a:lnTo>
                  <a:pt x="385340" y="1052629"/>
                </a:lnTo>
                <a:close/>
              </a:path>
            </a:pathLst>
          </a:custGeom>
        </p:spPr>
      </p:pic>
      <p:pic>
        <p:nvPicPr>
          <p:cNvPr id="64" name="Picture 63">
            <a:extLst>
              <a:ext uri="{FF2B5EF4-FFF2-40B4-BE49-F238E27FC236}">
                <a16:creationId xmlns:a16="http://schemas.microsoft.com/office/drawing/2014/main" id="{C048171B-1284-1A09-72EE-EE61D523603E}"/>
              </a:ext>
            </a:extLst>
          </p:cNvPr>
          <p:cNvPicPr>
            <a:picLocks noChangeAspect="1"/>
          </p:cNvPicPr>
          <p:nvPr/>
        </p:nvPicPr>
        <p:blipFill rotWithShape="1">
          <a:blip r:embed="rId3">
            <a:extLst>
              <a:ext uri="{28A0092B-C50C-407E-A947-70E740481C1C}">
                <a14:useLocalDpi xmlns:a14="http://schemas.microsoft.com/office/drawing/2010/main" val="0"/>
              </a:ext>
            </a:extLst>
          </a:blip>
          <a:srcRect l="25855" t="3195" r="45284" b="9225"/>
          <a:stretch/>
        </p:blipFill>
        <p:spPr>
          <a:xfrm rot="17339164">
            <a:off x="-103135" y="1164708"/>
            <a:ext cx="941166" cy="1945592"/>
          </a:xfrm>
          <a:custGeom>
            <a:avLst/>
            <a:gdLst>
              <a:gd name="connsiteX0" fmla="*/ 713031 w 1282504"/>
              <a:gd name="connsiteY0" fmla="*/ 0 h 2663413"/>
              <a:gd name="connsiteX1" fmla="*/ 966122 w 1282504"/>
              <a:gd name="connsiteY1" fmla="*/ 2663413 h 2663413"/>
              <a:gd name="connsiteX2" fmla="*/ 176686 w 1282504"/>
              <a:gd name="connsiteY2" fmla="*/ 2197067 h 2663413"/>
              <a:gd name="connsiteX3" fmla="*/ 184961 w 1282504"/>
              <a:gd name="connsiteY3" fmla="*/ 2181804 h 2663413"/>
              <a:gd name="connsiteX4" fmla="*/ 56549 w 1282504"/>
              <a:gd name="connsiteY4" fmla="*/ 700245 h 2663413"/>
              <a:gd name="connsiteX5" fmla="*/ 0 w 1282504"/>
              <a:gd name="connsiteY5" fmla="*/ 629247 h 266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2504" h="2663413">
                <a:moveTo>
                  <a:pt x="713031" y="0"/>
                </a:moveTo>
                <a:cubicBezTo>
                  <a:pt x="1365419" y="739254"/>
                  <a:pt x="1467595" y="1814514"/>
                  <a:pt x="966122" y="2663413"/>
                </a:cubicBezTo>
                <a:lnTo>
                  <a:pt x="176686" y="2197067"/>
                </a:lnTo>
                <a:lnTo>
                  <a:pt x="184961" y="2181804"/>
                </a:lnTo>
                <a:cubicBezTo>
                  <a:pt x="410654" y="1711700"/>
                  <a:pt x="372630" y="1141262"/>
                  <a:pt x="56549" y="700245"/>
                </a:cubicBezTo>
                <a:lnTo>
                  <a:pt x="0" y="629247"/>
                </a:lnTo>
                <a:close/>
              </a:path>
            </a:pathLst>
          </a:custGeom>
        </p:spPr>
      </p:pic>
      <p:pic>
        <p:nvPicPr>
          <p:cNvPr id="60" name="Picture 59">
            <a:extLst>
              <a:ext uri="{FF2B5EF4-FFF2-40B4-BE49-F238E27FC236}">
                <a16:creationId xmlns:a16="http://schemas.microsoft.com/office/drawing/2014/main" id="{4E3F70F0-B36B-EC52-85A0-836A6BDD0209}"/>
              </a:ext>
            </a:extLst>
          </p:cNvPr>
          <p:cNvPicPr>
            <a:picLocks noChangeAspect="1"/>
          </p:cNvPicPr>
          <p:nvPr/>
        </p:nvPicPr>
        <p:blipFill rotWithShape="1">
          <a:blip r:embed="rId4">
            <a:extLst>
              <a:ext uri="{28A0092B-C50C-407E-A947-70E740481C1C}">
                <a14:useLocalDpi xmlns:a14="http://schemas.microsoft.com/office/drawing/2010/main" val="0"/>
              </a:ext>
            </a:extLst>
          </a:blip>
          <a:srcRect l="21120" t="-1174" r="47509" b="237"/>
          <a:stretch/>
        </p:blipFill>
        <p:spPr>
          <a:xfrm rot="4283270">
            <a:off x="160348" y="3650291"/>
            <a:ext cx="913245" cy="1949990"/>
          </a:xfrm>
          <a:custGeom>
            <a:avLst/>
            <a:gdLst>
              <a:gd name="connsiteX0" fmla="*/ 716332 w 1244457"/>
              <a:gd name="connsiteY0" fmla="*/ 0 h 2669434"/>
              <a:gd name="connsiteX1" fmla="*/ 895040 w 1244457"/>
              <a:gd name="connsiteY1" fmla="*/ 2669434 h 2669434"/>
              <a:gd name="connsiteX2" fmla="*/ 117383 w 1244457"/>
              <a:gd name="connsiteY2" fmla="*/ 2180286 h 2669434"/>
              <a:gd name="connsiteX3" fmla="*/ 165043 w 1244457"/>
              <a:gd name="connsiteY3" fmla="*/ 2088532 h 2669434"/>
              <a:gd name="connsiteX4" fmla="*/ 165051 w 1244457"/>
              <a:gd name="connsiteY4" fmla="*/ 2088511 h 2669434"/>
              <a:gd name="connsiteX5" fmla="*/ 217853 w 1244457"/>
              <a:gd name="connsiteY5" fmla="*/ 1957104 h 2669434"/>
              <a:gd name="connsiteX6" fmla="*/ 223528 w 1244457"/>
              <a:gd name="connsiteY6" fmla="*/ 1937664 h 2669434"/>
              <a:gd name="connsiteX7" fmla="*/ 229084 w 1244457"/>
              <a:gd name="connsiteY7" fmla="*/ 1923330 h 2669434"/>
              <a:gd name="connsiteX8" fmla="*/ 237755 w 1244457"/>
              <a:gd name="connsiteY8" fmla="*/ 1888928 h 2669434"/>
              <a:gd name="connsiteX9" fmla="*/ 257874 w 1244457"/>
              <a:gd name="connsiteY9" fmla="*/ 1820005 h 2669434"/>
              <a:gd name="connsiteX10" fmla="*/ 265776 w 1244457"/>
              <a:gd name="connsiteY10" fmla="*/ 1777738 h 2669434"/>
              <a:gd name="connsiteX11" fmla="*/ 272874 w 1244457"/>
              <a:gd name="connsiteY11" fmla="*/ 1749573 h 2669434"/>
              <a:gd name="connsiteX12" fmla="*/ 276382 w 1244457"/>
              <a:gd name="connsiteY12" fmla="*/ 1721011 h 2669434"/>
              <a:gd name="connsiteX13" fmla="*/ 284420 w 1244457"/>
              <a:gd name="connsiteY13" fmla="*/ 1678016 h 2669434"/>
              <a:gd name="connsiteX14" fmla="*/ 290574 w 1244457"/>
              <a:gd name="connsiteY14" fmla="*/ 1605452 h 2669434"/>
              <a:gd name="connsiteX15" fmla="*/ 295077 w 1244457"/>
              <a:gd name="connsiteY15" fmla="*/ 1568785 h 2669434"/>
              <a:gd name="connsiteX16" fmla="*/ 295017 w 1244457"/>
              <a:gd name="connsiteY16" fmla="*/ 1553065 h 2669434"/>
              <a:gd name="connsiteX17" fmla="*/ 296810 w 1244457"/>
              <a:gd name="connsiteY17" fmla="*/ 1531918 h 2669434"/>
              <a:gd name="connsiteX18" fmla="*/ 294360 w 1244457"/>
              <a:gd name="connsiteY18" fmla="*/ 1382493 h 2669434"/>
              <a:gd name="connsiteX19" fmla="*/ 276870 w 1244457"/>
              <a:gd name="connsiteY19" fmla="*/ 1234074 h 2669434"/>
              <a:gd name="connsiteX20" fmla="*/ 272275 w 1244457"/>
              <a:gd name="connsiteY20" fmla="*/ 1213356 h 2669434"/>
              <a:gd name="connsiteX21" fmla="*/ 270239 w 1244457"/>
              <a:gd name="connsiteY21" fmla="*/ 1197768 h 2669434"/>
              <a:gd name="connsiteX22" fmla="*/ 260888 w 1244457"/>
              <a:gd name="connsiteY22" fmla="*/ 1162028 h 2669434"/>
              <a:gd name="connsiteX23" fmla="*/ 245117 w 1244457"/>
              <a:gd name="connsiteY23" fmla="*/ 1090932 h 2669434"/>
              <a:gd name="connsiteX24" fmla="*/ 231420 w 1244457"/>
              <a:gd name="connsiteY24" fmla="*/ 1049393 h 2669434"/>
              <a:gd name="connsiteX25" fmla="*/ 224136 w 1244457"/>
              <a:gd name="connsiteY25" fmla="*/ 1021553 h 2669434"/>
              <a:gd name="connsiteX26" fmla="*/ 213347 w 1244457"/>
              <a:gd name="connsiteY26" fmla="*/ 994585 h 2669434"/>
              <a:gd name="connsiteX27" fmla="*/ 199882 w 1244457"/>
              <a:gd name="connsiteY27" fmla="*/ 953749 h 2669434"/>
              <a:gd name="connsiteX28" fmla="*/ 170755 w 1244457"/>
              <a:gd name="connsiteY28" fmla="*/ 888122 h 2669434"/>
              <a:gd name="connsiteX29" fmla="*/ 157576 w 1244457"/>
              <a:gd name="connsiteY29" fmla="*/ 855182 h 2669434"/>
              <a:gd name="connsiteX30" fmla="*/ 150159 w 1244457"/>
              <a:gd name="connsiteY30" fmla="*/ 841719 h 2669434"/>
              <a:gd name="connsiteX31" fmla="*/ 141944 w 1244457"/>
              <a:gd name="connsiteY31" fmla="*/ 823208 h 2669434"/>
              <a:gd name="connsiteX32" fmla="*/ 72098 w 1244457"/>
              <a:gd name="connsiteY32" fmla="*/ 700012 h 2669434"/>
              <a:gd name="connsiteX33" fmla="*/ 72086 w 1244457"/>
              <a:gd name="connsiteY33" fmla="*/ 699992 h 2669434"/>
              <a:gd name="connsiteX34" fmla="*/ 0 w 1244457"/>
              <a:gd name="connsiteY34" fmla="*/ 597460 h 266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44457" h="2669434">
                <a:moveTo>
                  <a:pt x="716332" y="0"/>
                </a:moveTo>
                <a:cubicBezTo>
                  <a:pt x="1347847" y="757161"/>
                  <a:pt x="1419994" y="1834852"/>
                  <a:pt x="895040" y="2669434"/>
                </a:cubicBezTo>
                <a:lnTo>
                  <a:pt x="117383" y="2180286"/>
                </a:lnTo>
                <a:lnTo>
                  <a:pt x="165043" y="2088532"/>
                </a:lnTo>
                <a:lnTo>
                  <a:pt x="165051" y="2088511"/>
                </a:lnTo>
                <a:lnTo>
                  <a:pt x="217853" y="1957104"/>
                </a:lnTo>
                <a:lnTo>
                  <a:pt x="223528" y="1937664"/>
                </a:lnTo>
                <a:lnTo>
                  <a:pt x="229084" y="1923330"/>
                </a:lnTo>
                <a:lnTo>
                  <a:pt x="237755" y="1888928"/>
                </a:lnTo>
                <a:lnTo>
                  <a:pt x="257874" y="1820005"/>
                </a:lnTo>
                <a:lnTo>
                  <a:pt x="265776" y="1777738"/>
                </a:lnTo>
                <a:lnTo>
                  <a:pt x="272874" y="1749573"/>
                </a:lnTo>
                <a:lnTo>
                  <a:pt x="276382" y="1721011"/>
                </a:lnTo>
                <a:lnTo>
                  <a:pt x="284420" y="1678016"/>
                </a:lnTo>
                <a:lnTo>
                  <a:pt x="290574" y="1605452"/>
                </a:lnTo>
                <a:lnTo>
                  <a:pt x="295077" y="1568785"/>
                </a:lnTo>
                <a:lnTo>
                  <a:pt x="295017" y="1553065"/>
                </a:lnTo>
                <a:lnTo>
                  <a:pt x="296810" y="1531918"/>
                </a:lnTo>
                <a:cubicBezTo>
                  <a:pt x="298505" y="1482621"/>
                  <a:pt x="297726" y="1432770"/>
                  <a:pt x="294360" y="1382493"/>
                </a:cubicBezTo>
                <a:cubicBezTo>
                  <a:pt x="290994" y="1332217"/>
                  <a:pt x="285121" y="1282706"/>
                  <a:pt x="276870" y="1234074"/>
                </a:cubicBezTo>
                <a:lnTo>
                  <a:pt x="272275" y="1213356"/>
                </a:lnTo>
                <a:lnTo>
                  <a:pt x="270239" y="1197768"/>
                </a:lnTo>
                <a:lnTo>
                  <a:pt x="260888" y="1162028"/>
                </a:lnTo>
                <a:lnTo>
                  <a:pt x="245117" y="1090932"/>
                </a:lnTo>
                <a:lnTo>
                  <a:pt x="231420" y="1049393"/>
                </a:lnTo>
                <a:lnTo>
                  <a:pt x="224136" y="1021553"/>
                </a:lnTo>
                <a:lnTo>
                  <a:pt x="213347" y="994585"/>
                </a:lnTo>
                <a:lnTo>
                  <a:pt x="199882" y="953749"/>
                </a:lnTo>
                <a:lnTo>
                  <a:pt x="170755" y="888122"/>
                </a:lnTo>
                <a:lnTo>
                  <a:pt x="157576" y="855182"/>
                </a:lnTo>
                <a:lnTo>
                  <a:pt x="150159" y="841719"/>
                </a:lnTo>
                <a:lnTo>
                  <a:pt x="141944" y="823208"/>
                </a:lnTo>
                <a:lnTo>
                  <a:pt x="72098" y="700012"/>
                </a:lnTo>
                <a:lnTo>
                  <a:pt x="72086" y="699992"/>
                </a:lnTo>
                <a:lnTo>
                  <a:pt x="0" y="597460"/>
                </a:lnTo>
                <a:close/>
              </a:path>
            </a:pathLst>
          </a:custGeom>
        </p:spPr>
      </p:pic>
      <p:pic>
        <p:nvPicPr>
          <p:cNvPr id="56" name="Picture 55">
            <a:extLst>
              <a:ext uri="{FF2B5EF4-FFF2-40B4-BE49-F238E27FC236}">
                <a16:creationId xmlns:a16="http://schemas.microsoft.com/office/drawing/2014/main" id="{453A11C8-9622-18D3-B5FA-DC88890166D5}"/>
              </a:ext>
            </a:extLst>
          </p:cNvPr>
          <p:cNvPicPr>
            <a:picLocks noChangeAspect="1"/>
          </p:cNvPicPr>
          <p:nvPr/>
        </p:nvPicPr>
        <p:blipFill rotWithShape="1">
          <a:blip r:embed="rId5">
            <a:extLst>
              <a:ext uri="{28A0092B-C50C-407E-A947-70E740481C1C}">
                <a14:useLocalDpi xmlns:a14="http://schemas.microsoft.com/office/drawing/2010/main" val="0"/>
              </a:ext>
            </a:extLst>
          </a:blip>
          <a:srcRect l="33351" t="3762" r="34795" b="858"/>
          <a:stretch/>
        </p:blipFill>
        <p:spPr>
          <a:xfrm rot="13254778">
            <a:off x="-1502685" y="1797605"/>
            <a:ext cx="972286" cy="1928362"/>
          </a:xfrm>
          <a:custGeom>
            <a:avLst/>
            <a:gdLst>
              <a:gd name="connsiteX0" fmla="*/ 648260 w 1324910"/>
              <a:gd name="connsiteY0" fmla="*/ 0 h 2639826"/>
              <a:gd name="connsiteX1" fmla="*/ 1083158 w 1324910"/>
              <a:gd name="connsiteY1" fmla="*/ 2639826 h 2639826"/>
              <a:gd name="connsiteX2" fmla="*/ 261843 w 1324910"/>
              <a:gd name="connsiteY2" fmla="*/ 2227737 h 2639826"/>
              <a:gd name="connsiteX3" fmla="*/ 291120 w 1324910"/>
              <a:gd name="connsiteY3" fmla="*/ 2161212 h 2639826"/>
              <a:gd name="connsiteX4" fmla="*/ 37239 w 1324910"/>
              <a:gd name="connsiteY4" fmla="*/ 695929 h 2639826"/>
              <a:gd name="connsiteX5" fmla="*/ 0 w 1324910"/>
              <a:gd name="connsiteY5" fmla="*/ 656346 h 263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4910" h="2639826">
                <a:moveTo>
                  <a:pt x="648260" y="0"/>
                </a:moveTo>
                <a:cubicBezTo>
                  <a:pt x="1349743" y="692839"/>
                  <a:pt x="1525317" y="1758578"/>
                  <a:pt x="1083158" y="2639826"/>
                </a:cubicBezTo>
                <a:lnTo>
                  <a:pt x="261843" y="2227737"/>
                </a:lnTo>
                <a:lnTo>
                  <a:pt x="291120" y="2161212"/>
                </a:lnTo>
                <a:cubicBezTo>
                  <a:pt x="484204" y="1654141"/>
                  <a:pt x="375414" y="1092883"/>
                  <a:pt x="37239" y="695929"/>
                </a:cubicBezTo>
                <a:lnTo>
                  <a:pt x="0" y="656346"/>
                </a:lnTo>
                <a:close/>
              </a:path>
            </a:pathLst>
          </a:custGeom>
        </p:spPr>
      </p:pic>
      <p:pic>
        <p:nvPicPr>
          <p:cNvPr id="52" name="Picture 51">
            <a:extLst>
              <a:ext uri="{FF2B5EF4-FFF2-40B4-BE49-F238E27FC236}">
                <a16:creationId xmlns:a16="http://schemas.microsoft.com/office/drawing/2014/main" id="{604E39A3-C0C6-CDEC-1190-B609FD5DCA6E}"/>
              </a:ext>
            </a:extLst>
          </p:cNvPr>
          <p:cNvPicPr>
            <a:picLocks noChangeAspect="1"/>
          </p:cNvPicPr>
          <p:nvPr/>
        </p:nvPicPr>
        <p:blipFill rotWithShape="1">
          <a:blip r:embed="rId6">
            <a:extLst>
              <a:ext uri="{28A0092B-C50C-407E-A947-70E740481C1C}">
                <a14:useLocalDpi xmlns:a14="http://schemas.microsoft.com/office/drawing/2010/main" val="0"/>
              </a:ext>
            </a:extLst>
          </a:blip>
          <a:srcRect l="60234" t="232" r="2650" b="2522"/>
          <a:stretch/>
        </p:blipFill>
        <p:spPr>
          <a:xfrm rot="20253470">
            <a:off x="1448420" y="2456541"/>
            <a:ext cx="1063086" cy="1867258"/>
          </a:xfrm>
          <a:custGeom>
            <a:avLst/>
            <a:gdLst>
              <a:gd name="connsiteX0" fmla="*/ 1343767 w 1455309"/>
              <a:gd name="connsiteY0" fmla="*/ 0 h 2544466"/>
              <a:gd name="connsiteX1" fmla="*/ 517020 w 1455309"/>
              <a:gd name="connsiteY1" fmla="*/ 2544466 h 2544466"/>
              <a:gd name="connsiteX2" fmla="*/ 0 w 1455309"/>
              <a:gd name="connsiteY2" fmla="*/ 1832849 h 2544466"/>
              <a:gd name="connsiteX3" fmla="*/ 4184 w 1455309"/>
              <a:gd name="connsiteY3" fmla="*/ 1829720 h 2544466"/>
              <a:gd name="connsiteX4" fmla="*/ 535413 w 1455309"/>
              <a:gd name="connsiteY4" fmla="*/ 703273 h 2544466"/>
              <a:gd name="connsiteX5" fmla="*/ 505755 w 1455309"/>
              <a:gd name="connsiteY5" fmla="*/ 409074 h 2544466"/>
              <a:gd name="connsiteX6" fmla="*/ 473296 w 1455309"/>
              <a:gd name="connsiteY6" fmla="*/ 282834 h 254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309" h="2544466">
                <a:moveTo>
                  <a:pt x="1343767" y="0"/>
                </a:moveTo>
                <a:cubicBezTo>
                  <a:pt x="1648443" y="937698"/>
                  <a:pt x="1314673" y="1964937"/>
                  <a:pt x="517020" y="2544466"/>
                </a:cubicBezTo>
                <a:lnTo>
                  <a:pt x="0" y="1832849"/>
                </a:lnTo>
                <a:lnTo>
                  <a:pt x="4184" y="1829720"/>
                </a:lnTo>
                <a:cubicBezTo>
                  <a:pt x="328619" y="1561973"/>
                  <a:pt x="535413" y="1156772"/>
                  <a:pt x="535413" y="703273"/>
                </a:cubicBezTo>
                <a:cubicBezTo>
                  <a:pt x="535413" y="602496"/>
                  <a:pt x="525201" y="504103"/>
                  <a:pt x="505755" y="409074"/>
                </a:cubicBezTo>
                <a:lnTo>
                  <a:pt x="473296" y="282834"/>
                </a:lnTo>
                <a:close/>
              </a:path>
            </a:pathLst>
          </a:custGeom>
        </p:spPr>
      </p:pic>
      <p:sp>
        <p:nvSpPr>
          <p:cNvPr id="2" name="Rectangle: Rounded Corners 1">
            <a:extLst>
              <a:ext uri="{FF2B5EF4-FFF2-40B4-BE49-F238E27FC236}">
                <a16:creationId xmlns:a16="http://schemas.microsoft.com/office/drawing/2014/main" id="{9774DCD2-2EB0-6AED-15CF-06301288CF17}"/>
              </a:ext>
            </a:extLst>
          </p:cNvPr>
          <p:cNvSpPr/>
          <p:nvPr/>
        </p:nvSpPr>
        <p:spPr>
          <a:xfrm>
            <a:off x="14039260" y="2947411"/>
            <a:ext cx="5674936" cy="1124303"/>
          </a:xfrm>
          <a:prstGeom prst="roundRect">
            <a:avLst>
              <a:gd name="adj" fmla="val 6775"/>
            </a:avLst>
          </a:prstGeom>
          <a:solidFill>
            <a:srgbClr val="8576FF">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8576FF"/>
                </a:solidFill>
                <a:latin typeface="Montserrat ExtraBold" pitchFamily="2" charset="0"/>
              </a:rPr>
              <a:t>Office Politics</a:t>
            </a:r>
            <a:endParaRPr lang="en-IN" sz="3600" dirty="0">
              <a:solidFill>
                <a:srgbClr val="8576FF"/>
              </a:solidFill>
              <a:latin typeface="Montserrat ExtraBold" pitchFamily="2" charset="0"/>
            </a:endParaRPr>
          </a:p>
        </p:txBody>
      </p:sp>
      <p:sp>
        <p:nvSpPr>
          <p:cNvPr id="4" name="TextBox 3">
            <a:extLst>
              <a:ext uri="{FF2B5EF4-FFF2-40B4-BE49-F238E27FC236}">
                <a16:creationId xmlns:a16="http://schemas.microsoft.com/office/drawing/2014/main" id="{489A3081-A2E0-87A0-3677-8C431F1C2683}"/>
              </a:ext>
            </a:extLst>
          </p:cNvPr>
          <p:cNvSpPr txBox="1"/>
          <p:nvPr/>
        </p:nvSpPr>
        <p:spPr>
          <a:xfrm>
            <a:off x="-17707" y="3191914"/>
            <a:ext cx="1286068" cy="461665"/>
          </a:xfrm>
          <a:prstGeom prst="rect">
            <a:avLst/>
          </a:prstGeom>
          <a:noFill/>
        </p:spPr>
        <p:txBody>
          <a:bodyPr wrap="square" rtlCol="0">
            <a:spAutoFit/>
          </a:bodyPr>
          <a:lstStyle/>
          <a:p>
            <a:r>
              <a:rPr lang="en-US" sz="2400" dirty="0">
                <a:latin typeface="Montserrat ExtraBold" pitchFamily="2" charset="0"/>
              </a:rPr>
              <a:t>Define</a:t>
            </a:r>
            <a:endParaRPr lang="en-IN" sz="2400" dirty="0">
              <a:latin typeface="Montserrat ExtraBold" pitchFamily="2" charset="0"/>
            </a:endParaRPr>
          </a:p>
        </p:txBody>
      </p:sp>
      <p:grpSp>
        <p:nvGrpSpPr>
          <p:cNvPr id="5" name="Group 4">
            <a:extLst>
              <a:ext uri="{FF2B5EF4-FFF2-40B4-BE49-F238E27FC236}">
                <a16:creationId xmlns:a16="http://schemas.microsoft.com/office/drawing/2014/main" id="{63B76ED6-8057-CBF6-D463-90AB82591B03}"/>
              </a:ext>
            </a:extLst>
          </p:cNvPr>
          <p:cNvGrpSpPr/>
          <p:nvPr/>
        </p:nvGrpSpPr>
        <p:grpSpPr>
          <a:xfrm>
            <a:off x="3615420" y="2066501"/>
            <a:ext cx="6861597" cy="2724998"/>
            <a:chOff x="3536778" y="1970490"/>
            <a:chExt cx="6861597" cy="2724998"/>
          </a:xfrm>
        </p:grpSpPr>
        <p:sp>
          <p:nvSpPr>
            <p:cNvPr id="6" name="TextBox 5">
              <a:extLst>
                <a:ext uri="{FF2B5EF4-FFF2-40B4-BE49-F238E27FC236}">
                  <a16:creationId xmlns:a16="http://schemas.microsoft.com/office/drawing/2014/main" id="{CF0610D2-25F5-09AC-46DB-BBC7489AC1DD}"/>
                </a:ext>
              </a:extLst>
            </p:cNvPr>
            <p:cNvSpPr txBox="1"/>
            <p:nvPr/>
          </p:nvSpPr>
          <p:spPr>
            <a:xfrm>
              <a:off x="3536778" y="1970490"/>
              <a:ext cx="1744717" cy="461665"/>
            </a:xfrm>
            <a:prstGeom prst="rect">
              <a:avLst/>
            </a:prstGeom>
            <a:noFill/>
          </p:spPr>
          <p:txBody>
            <a:bodyPr wrap="square" rtlCol="0">
              <a:spAutoFit/>
            </a:bodyPr>
            <a:lstStyle/>
            <a:p>
              <a:r>
                <a:rPr lang="en-US" sz="2400" dirty="0">
                  <a:latin typeface="Montserrat SemiBold" pitchFamily="2" charset="0"/>
                </a:rPr>
                <a:t>Definition</a:t>
              </a:r>
              <a:endParaRPr lang="en-IN" sz="2400" dirty="0">
                <a:latin typeface="Montserrat SemiBold" pitchFamily="2" charset="0"/>
              </a:endParaRPr>
            </a:p>
          </p:txBody>
        </p:sp>
        <p:sp>
          <p:nvSpPr>
            <p:cNvPr id="7" name="TextBox 6">
              <a:extLst>
                <a:ext uri="{FF2B5EF4-FFF2-40B4-BE49-F238E27FC236}">
                  <a16:creationId xmlns:a16="http://schemas.microsoft.com/office/drawing/2014/main" id="{8B4808D5-C510-7436-F6C6-D22A426DFE35}"/>
                </a:ext>
              </a:extLst>
            </p:cNvPr>
            <p:cNvSpPr txBox="1"/>
            <p:nvPr/>
          </p:nvSpPr>
          <p:spPr>
            <a:xfrm>
              <a:off x="3536778" y="2568944"/>
              <a:ext cx="6861597" cy="2126544"/>
            </a:xfrm>
            <a:prstGeom prst="rect">
              <a:avLst/>
            </a:prstGeom>
            <a:noFill/>
          </p:spPr>
          <p:txBody>
            <a:bodyPr wrap="square" rtlCol="0">
              <a:spAutoFit/>
            </a:bodyPr>
            <a:lstStyle/>
            <a:p>
              <a:pPr>
                <a:lnSpc>
                  <a:spcPct val="150000"/>
                </a:lnSpc>
              </a:pPr>
              <a:r>
                <a:rPr lang="en-US" dirty="0">
                  <a:latin typeface="Open Sans" pitchFamily="2" charset="0"/>
                  <a:ea typeface="Open Sans" pitchFamily="2" charset="0"/>
                  <a:cs typeface="Open Sans" pitchFamily="2" charset="0"/>
                </a:rPr>
                <a:t>Office politics refers to the strategies people use to gain advantage, status, or power at work. It involves relationships, hierarchies, and informal power structures within an organization. Recognizing office politics is crucial for navigating the workplace effectively.</a:t>
              </a:r>
              <a:endParaRPr lang="en-IN" dirty="0"/>
            </a:p>
          </p:txBody>
        </p:sp>
      </p:grpSp>
      <p:sp>
        <p:nvSpPr>
          <p:cNvPr id="8" name="TextBox 7">
            <a:extLst>
              <a:ext uri="{FF2B5EF4-FFF2-40B4-BE49-F238E27FC236}">
                <a16:creationId xmlns:a16="http://schemas.microsoft.com/office/drawing/2014/main" id="{AC837773-6438-8D20-A657-2252AE971F6A}"/>
              </a:ext>
            </a:extLst>
          </p:cNvPr>
          <p:cNvSpPr txBox="1"/>
          <p:nvPr/>
        </p:nvSpPr>
        <p:spPr>
          <a:xfrm>
            <a:off x="-3232685" y="3186101"/>
            <a:ext cx="1286068" cy="461665"/>
          </a:xfrm>
          <a:prstGeom prst="rect">
            <a:avLst/>
          </a:prstGeom>
          <a:noFill/>
        </p:spPr>
        <p:txBody>
          <a:bodyPr wrap="square" rtlCol="0">
            <a:spAutoFit/>
          </a:bodyPr>
          <a:lstStyle/>
          <a:p>
            <a:r>
              <a:rPr lang="en-US" sz="2400" dirty="0">
                <a:latin typeface="Montserrat ExtraBold" pitchFamily="2" charset="0"/>
              </a:rPr>
              <a:t>Types</a:t>
            </a:r>
            <a:endParaRPr lang="en-IN" sz="2400" dirty="0">
              <a:latin typeface="Montserrat ExtraBold" pitchFamily="2" charset="0"/>
            </a:endParaRPr>
          </a:p>
        </p:txBody>
      </p:sp>
    </p:spTree>
    <p:extLst>
      <p:ext uri="{BB962C8B-B14F-4D97-AF65-F5344CB8AC3E}">
        <p14:creationId xmlns:p14="http://schemas.microsoft.com/office/powerpoint/2010/main" val="416461480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774DCD2-2EB0-6AED-15CF-06301288CF17}"/>
              </a:ext>
            </a:extLst>
          </p:cNvPr>
          <p:cNvSpPr/>
          <p:nvPr/>
        </p:nvSpPr>
        <p:spPr>
          <a:xfrm>
            <a:off x="14039260" y="2947411"/>
            <a:ext cx="5674936" cy="1124303"/>
          </a:xfrm>
          <a:prstGeom prst="roundRect">
            <a:avLst>
              <a:gd name="adj" fmla="val 6775"/>
            </a:avLst>
          </a:prstGeom>
          <a:solidFill>
            <a:srgbClr val="8576FF">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8576FF"/>
                </a:solidFill>
                <a:latin typeface="Montserrat ExtraBold" pitchFamily="2" charset="0"/>
              </a:rPr>
              <a:t>Office Politics</a:t>
            </a:r>
            <a:endParaRPr lang="en-IN" sz="3600" dirty="0">
              <a:solidFill>
                <a:srgbClr val="8576FF"/>
              </a:solidFill>
              <a:latin typeface="Montserrat ExtraBold" pitchFamily="2" charset="0"/>
            </a:endParaRPr>
          </a:p>
        </p:txBody>
      </p:sp>
      <p:pic>
        <p:nvPicPr>
          <p:cNvPr id="3" name="Picture 2">
            <a:extLst>
              <a:ext uri="{FF2B5EF4-FFF2-40B4-BE49-F238E27FC236}">
                <a16:creationId xmlns:a16="http://schemas.microsoft.com/office/drawing/2014/main" id="{2C14836E-EF80-6600-C5A3-B427B43A5C56}"/>
              </a:ext>
            </a:extLst>
          </p:cNvPr>
          <p:cNvPicPr>
            <a:picLocks noChangeAspect="1"/>
          </p:cNvPicPr>
          <p:nvPr/>
        </p:nvPicPr>
        <p:blipFill>
          <a:blip r:embed="rId2">
            <a:extLst>
              <a:ext uri="{28A0092B-C50C-407E-A947-70E740481C1C}">
                <a14:useLocalDpi xmlns:a14="http://schemas.microsoft.com/office/drawing/2010/main" val="0"/>
              </a:ext>
            </a:extLst>
          </a:blip>
          <a:srcRect l="3471" t="45606" r="15080" b="12526"/>
          <a:stretch>
            <a:fillRect/>
          </a:stretch>
        </p:blipFill>
        <p:spPr>
          <a:xfrm rot="584018">
            <a:off x="-581030" y="1773431"/>
            <a:ext cx="1923314" cy="984137"/>
          </a:xfrm>
          <a:custGeom>
            <a:avLst/>
            <a:gdLst>
              <a:gd name="connsiteX0" fmla="*/ 0 w 2620852"/>
              <a:gd name="connsiteY0" fmla="*/ 203515 h 1347231"/>
              <a:gd name="connsiteX1" fmla="*/ 2620852 w 2620852"/>
              <a:gd name="connsiteY1" fmla="*/ 741058 h 1347231"/>
              <a:gd name="connsiteX2" fmla="*/ 1957223 w 2620852"/>
              <a:gd name="connsiteY2" fmla="*/ 1347231 h 1347231"/>
              <a:gd name="connsiteX3" fmla="*/ 1908702 w 2620852"/>
              <a:gd name="connsiteY3" fmla="*/ 1300356 h 1347231"/>
              <a:gd name="connsiteX4" fmla="*/ 1667519 w 2620852"/>
              <a:gd name="connsiteY4" fmla="*/ 1129290 h 1347231"/>
              <a:gd name="connsiteX5" fmla="*/ 425667 w 2620852"/>
              <a:gd name="connsiteY5" fmla="*/ 1034993 h 1347231"/>
              <a:gd name="connsiteX6" fmla="*/ 385340 w 2620852"/>
              <a:gd name="connsiteY6" fmla="*/ 1052629 h 134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0852" h="1347231">
                <a:moveTo>
                  <a:pt x="0" y="203515"/>
                </a:moveTo>
                <a:cubicBezTo>
                  <a:pt x="897826" y="-203931"/>
                  <a:pt x="1955905" y="13082"/>
                  <a:pt x="2620852" y="741058"/>
                </a:cubicBezTo>
                <a:lnTo>
                  <a:pt x="1957223" y="1347231"/>
                </a:lnTo>
                <a:lnTo>
                  <a:pt x="1908702" y="1300356"/>
                </a:lnTo>
                <a:cubicBezTo>
                  <a:pt x="1835670" y="1236521"/>
                  <a:pt x="1755152" y="1179054"/>
                  <a:pt x="1667519" y="1129290"/>
                </a:cubicBezTo>
                <a:cubicBezTo>
                  <a:pt x="1273168" y="905351"/>
                  <a:pt x="818700" y="885086"/>
                  <a:pt x="425667" y="1034993"/>
                </a:cubicBezTo>
                <a:lnTo>
                  <a:pt x="385340" y="1052629"/>
                </a:lnTo>
                <a:close/>
              </a:path>
            </a:pathLst>
          </a:custGeom>
        </p:spPr>
      </p:pic>
      <p:pic>
        <p:nvPicPr>
          <p:cNvPr id="4" name="Picture 3">
            <a:extLst>
              <a:ext uri="{FF2B5EF4-FFF2-40B4-BE49-F238E27FC236}">
                <a16:creationId xmlns:a16="http://schemas.microsoft.com/office/drawing/2014/main" id="{F26EE7AD-806A-DFF4-D6D8-F7AB2550ED32}"/>
              </a:ext>
            </a:extLst>
          </p:cNvPr>
          <p:cNvPicPr>
            <a:picLocks noChangeAspect="1"/>
          </p:cNvPicPr>
          <p:nvPr/>
        </p:nvPicPr>
        <p:blipFill rotWithShape="1">
          <a:blip r:embed="rId3">
            <a:extLst>
              <a:ext uri="{28A0092B-C50C-407E-A947-70E740481C1C}">
                <a14:useLocalDpi xmlns:a14="http://schemas.microsoft.com/office/drawing/2010/main" val="0"/>
              </a:ext>
            </a:extLst>
          </a:blip>
          <a:srcRect l="25855" t="3195" r="45284" b="9225"/>
          <a:stretch/>
        </p:blipFill>
        <p:spPr>
          <a:xfrm rot="4845157">
            <a:off x="-194681" y="3746779"/>
            <a:ext cx="941166" cy="1945592"/>
          </a:xfrm>
          <a:custGeom>
            <a:avLst/>
            <a:gdLst>
              <a:gd name="connsiteX0" fmla="*/ 713031 w 1282504"/>
              <a:gd name="connsiteY0" fmla="*/ 0 h 2663413"/>
              <a:gd name="connsiteX1" fmla="*/ 966122 w 1282504"/>
              <a:gd name="connsiteY1" fmla="*/ 2663413 h 2663413"/>
              <a:gd name="connsiteX2" fmla="*/ 176686 w 1282504"/>
              <a:gd name="connsiteY2" fmla="*/ 2197067 h 2663413"/>
              <a:gd name="connsiteX3" fmla="*/ 184961 w 1282504"/>
              <a:gd name="connsiteY3" fmla="*/ 2181804 h 2663413"/>
              <a:gd name="connsiteX4" fmla="*/ 56549 w 1282504"/>
              <a:gd name="connsiteY4" fmla="*/ 700245 h 2663413"/>
              <a:gd name="connsiteX5" fmla="*/ 0 w 1282504"/>
              <a:gd name="connsiteY5" fmla="*/ 629247 h 266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2504" h="2663413">
                <a:moveTo>
                  <a:pt x="713031" y="0"/>
                </a:moveTo>
                <a:cubicBezTo>
                  <a:pt x="1365419" y="739254"/>
                  <a:pt x="1467595" y="1814514"/>
                  <a:pt x="966122" y="2663413"/>
                </a:cubicBezTo>
                <a:lnTo>
                  <a:pt x="176686" y="2197067"/>
                </a:lnTo>
                <a:lnTo>
                  <a:pt x="184961" y="2181804"/>
                </a:lnTo>
                <a:cubicBezTo>
                  <a:pt x="410654" y="1711700"/>
                  <a:pt x="372630" y="1141262"/>
                  <a:pt x="56549" y="700245"/>
                </a:cubicBezTo>
                <a:lnTo>
                  <a:pt x="0" y="629247"/>
                </a:lnTo>
                <a:close/>
              </a:path>
            </a:pathLst>
          </a:custGeom>
        </p:spPr>
      </p:pic>
      <p:pic>
        <p:nvPicPr>
          <p:cNvPr id="5" name="Picture 4">
            <a:extLst>
              <a:ext uri="{FF2B5EF4-FFF2-40B4-BE49-F238E27FC236}">
                <a16:creationId xmlns:a16="http://schemas.microsoft.com/office/drawing/2014/main" id="{A83D5CBA-ACCD-C276-B937-8C5433C19661}"/>
              </a:ext>
            </a:extLst>
          </p:cNvPr>
          <p:cNvPicPr>
            <a:picLocks noChangeAspect="1"/>
          </p:cNvPicPr>
          <p:nvPr/>
        </p:nvPicPr>
        <p:blipFill rotWithShape="1">
          <a:blip r:embed="rId4">
            <a:extLst>
              <a:ext uri="{28A0092B-C50C-407E-A947-70E740481C1C}">
                <a14:useLocalDpi xmlns:a14="http://schemas.microsoft.com/office/drawing/2010/main" val="0"/>
              </a:ext>
            </a:extLst>
          </a:blip>
          <a:srcRect l="21120" t="-1174" r="47509" b="237"/>
          <a:stretch/>
        </p:blipFill>
        <p:spPr>
          <a:xfrm rot="13389263">
            <a:off x="-1577440" y="1670816"/>
            <a:ext cx="913245" cy="1949990"/>
          </a:xfrm>
          <a:custGeom>
            <a:avLst/>
            <a:gdLst>
              <a:gd name="connsiteX0" fmla="*/ 716332 w 1244457"/>
              <a:gd name="connsiteY0" fmla="*/ 0 h 2669434"/>
              <a:gd name="connsiteX1" fmla="*/ 895040 w 1244457"/>
              <a:gd name="connsiteY1" fmla="*/ 2669434 h 2669434"/>
              <a:gd name="connsiteX2" fmla="*/ 117383 w 1244457"/>
              <a:gd name="connsiteY2" fmla="*/ 2180286 h 2669434"/>
              <a:gd name="connsiteX3" fmla="*/ 165043 w 1244457"/>
              <a:gd name="connsiteY3" fmla="*/ 2088532 h 2669434"/>
              <a:gd name="connsiteX4" fmla="*/ 165051 w 1244457"/>
              <a:gd name="connsiteY4" fmla="*/ 2088511 h 2669434"/>
              <a:gd name="connsiteX5" fmla="*/ 217853 w 1244457"/>
              <a:gd name="connsiteY5" fmla="*/ 1957104 h 2669434"/>
              <a:gd name="connsiteX6" fmla="*/ 223528 w 1244457"/>
              <a:gd name="connsiteY6" fmla="*/ 1937664 h 2669434"/>
              <a:gd name="connsiteX7" fmla="*/ 229084 w 1244457"/>
              <a:gd name="connsiteY7" fmla="*/ 1923330 h 2669434"/>
              <a:gd name="connsiteX8" fmla="*/ 237755 w 1244457"/>
              <a:gd name="connsiteY8" fmla="*/ 1888928 h 2669434"/>
              <a:gd name="connsiteX9" fmla="*/ 257874 w 1244457"/>
              <a:gd name="connsiteY9" fmla="*/ 1820005 h 2669434"/>
              <a:gd name="connsiteX10" fmla="*/ 265776 w 1244457"/>
              <a:gd name="connsiteY10" fmla="*/ 1777738 h 2669434"/>
              <a:gd name="connsiteX11" fmla="*/ 272874 w 1244457"/>
              <a:gd name="connsiteY11" fmla="*/ 1749573 h 2669434"/>
              <a:gd name="connsiteX12" fmla="*/ 276382 w 1244457"/>
              <a:gd name="connsiteY12" fmla="*/ 1721011 h 2669434"/>
              <a:gd name="connsiteX13" fmla="*/ 284420 w 1244457"/>
              <a:gd name="connsiteY13" fmla="*/ 1678016 h 2669434"/>
              <a:gd name="connsiteX14" fmla="*/ 290574 w 1244457"/>
              <a:gd name="connsiteY14" fmla="*/ 1605452 h 2669434"/>
              <a:gd name="connsiteX15" fmla="*/ 295077 w 1244457"/>
              <a:gd name="connsiteY15" fmla="*/ 1568785 h 2669434"/>
              <a:gd name="connsiteX16" fmla="*/ 295017 w 1244457"/>
              <a:gd name="connsiteY16" fmla="*/ 1553065 h 2669434"/>
              <a:gd name="connsiteX17" fmla="*/ 296810 w 1244457"/>
              <a:gd name="connsiteY17" fmla="*/ 1531918 h 2669434"/>
              <a:gd name="connsiteX18" fmla="*/ 294360 w 1244457"/>
              <a:gd name="connsiteY18" fmla="*/ 1382493 h 2669434"/>
              <a:gd name="connsiteX19" fmla="*/ 276870 w 1244457"/>
              <a:gd name="connsiteY19" fmla="*/ 1234074 h 2669434"/>
              <a:gd name="connsiteX20" fmla="*/ 272275 w 1244457"/>
              <a:gd name="connsiteY20" fmla="*/ 1213356 h 2669434"/>
              <a:gd name="connsiteX21" fmla="*/ 270239 w 1244457"/>
              <a:gd name="connsiteY21" fmla="*/ 1197768 h 2669434"/>
              <a:gd name="connsiteX22" fmla="*/ 260888 w 1244457"/>
              <a:gd name="connsiteY22" fmla="*/ 1162028 h 2669434"/>
              <a:gd name="connsiteX23" fmla="*/ 245117 w 1244457"/>
              <a:gd name="connsiteY23" fmla="*/ 1090932 h 2669434"/>
              <a:gd name="connsiteX24" fmla="*/ 231420 w 1244457"/>
              <a:gd name="connsiteY24" fmla="*/ 1049393 h 2669434"/>
              <a:gd name="connsiteX25" fmla="*/ 224136 w 1244457"/>
              <a:gd name="connsiteY25" fmla="*/ 1021553 h 2669434"/>
              <a:gd name="connsiteX26" fmla="*/ 213347 w 1244457"/>
              <a:gd name="connsiteY26" fmla="*/ 994585 h 2669434"/>
              <a:gd name="connsiteX27" fmla="*/ 199882 w 1244457"/>
              <a:gd name="connsiteY27" fmla="*/ 953749 h 2669434"/>
              <a:gd name="connsiteX28" fmla="*/ 170755 w 1244457"/>
              <a:gd name="connsiteY28" fmla="*/ 888122 h 2669434"/>
              <a:gd name="connsiteX29" fmla="*/ 157576 w 1244457"/>
              <a:gd name="connsiteY29" fmla="*/ 855182 h 2669434"/>
              <a:gd name="connsiteX30" fmla="*/ 150159 w 1244457"/>
              <a:gd name="connsiteY30" fmla="*/ 841719 h 2669434"/>
              <a:gd name="connsiteX31" fmla="*/ 141944 w 1244457"/>
              <a:gd name="connsiteY31" fmla="*/ 823208 h 2669434"/>
              <a:gd name="connsiteX32" fmla="*/ 72098 w 1244457"/>
              <a:gd name="connsiteY32" fmla="*/ 700012 h 2669434"/>
              <a:gd name="connsiteX33" fmla="*/ 72086 w 1244457"/>
              <a:gd name="connsiteY33" fmla="*/ 699992 h 2669434"/>
              <a:gd name="connsiteX34" fmla="*/ 0 w 1244457"/>
              <a:gd name="connsiteY34" fmla="*/ 597460 h 266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44457" h="2669434">
                <a:moveTo>
                  <a:pt x="716332" y="0"/>
                </a:moveTo>
                <a:cubicBezTo>
                  <a:pt x="1347847" y="757161"/>
                  <a:pt x="1419994" y="1834852"/>
                  <a:pt x="895040" y="2669434"/>
                </a:cubicBezTo>
                <a:lnTo>
                  <a:pt x="117383" y="2180286"/>
                </a:lnTo>
                <a:lnTo>
                  <a:pt x="165043" y="2088532"/>
                </a:lnTo>
                <a:lnTo>
                  <a:pt x="165051" y="2088511"/>
                </a:lnTo>
                <a:lnTo>
                  <a:pt x="217853" y="1957104"/>
                </a:lnTo>
                <a:lnTo>
                  <a:pt x="223528" y="1937664"/>
                </a:lnTo>
                <a:lnTo>
                  <a:pt x="229084" y="1923330"/>
                </a:lnTo>
                <a:lnTo>
                  <a:pt x="237755" y="1888928"/>
                </a:lnTo>
                <a:lnTo>
                  <a:pt x="257874" y="1820005"/>
                </a:lnTo>
                <a:lnTo>
                  <a:pt x="265776" y="1777738"/>
                </a:lnTo>
                <a:lnTo>
                  <a:pt x="272874" y="1749573"/>
                </a:lnTo>
                <a:lnTo>
                  <a:pt x="276382" y="1721011"/>
                </a:lnTo>
                <a:lnTo>
                  <a:pt x="284420" y="1678016"/>
                </a:lnTo>
                <a:lnTo>
                  <a:pt x="290574" y="1605452"/>
                </a:lnTo>
                <a:lnTo>
                  <a:pt x="295077" y="1568785"/>
                </a:lnTo>
                <a:lnTo>
                  <a:pt x="295017" y="1553065"/>
                </a:lnTo>
                <a:lnTo>
                  <a:pt x="296810" y="1531918"/>
                </a:lnTo>
                <a:cubicBezTo>
                  <a:pt x="298505" y="1482621"/>
                  <a:pt x="297726" y="1432770"/>
                  <a:pt x="294360" y="1382493"/>
                </a:cubicBezTo>
                <a:cubicBezTo>
                  <a:pt x="290994" y="1332217"/>
                  <a:pt x="285121" y="1282706"/>
                  <a:pt x="276870" y="1234074"/>
                </a:cubicBezTo>
                <a:lnTo>
                  <a:pt x="272275" y="1213356"/>
                </a:lnTo>
                <a:lnTo>
                  <a:pt x="270239" y="1197768"/>
                </a:lnTo>
                <a:lnTo>
                  <a:pt x="260888" y="1162028"/>
                </a:lnTo>
                <a:lnTo>
                  <a:pt x="245117" y="1090932"/>
                </a:lnTo>
                <a:lnTo>
                  <a:pt x="231420" y="1049393"/>
                </a:lnTo>
                <a:lnTo>
                  <a:pt x="224136" y="1021553"/>
                </a:lnTo>
                <a:lnTo>
                  <a:pt x="213347" y="994585"/>
                </a:lnTo>
                <a:lnTo>
                  <a:pt x="199882" y="953749"/>
                </a:lnTo>
                <a:lnTo>
                  <a:pt x="170755" y="888122"/>
                </a:lnTo>
                <a:lnTo>
                  <a:pt x="157576" y="855182"/>
                </a:lnTo>
                <a:lnTo>
                  <a:pt x="150159" y="841719"/>
                </a:lnTo>
                <a:lnTo>
                  <a:pt x="141944" y="823208"/>
                </a:lnTo>
                <a:lnTo>
                  <a:pt x="72098" y="700012"/>
                </a:lnTo>
                <a:lnTo>
                  <a:pt x="72086" y="699992"/>
                </a:lnTo>
                <a:lnTo>
                  <a:pt x="0" y="597460"/>
                </a:lnTo>
                <a:close/>
              </a:path>
            </a:pathLst>
          </a:custGeom>
        </p:spPr>
      </p:pic>
      <p:pic>
        <p:nvPicPr>
          <p:cNvPr id="6" name="Picture 5">
            <a:extLst>
              <a:ext uri="{FF2B5EF4-FFF2-40B4-BE49-F238E27FC236}">
                <a16:creationId xmlns:a16="http://schemas.microsoft.com/office/drawing/2014/main" id="{C350EEED-8D6E-6C8F-34F2-A7DB3A2FD764}"/>
              </a:ext>
            </a:extLst>
          </p:cNvPr>
          <p:cNvPicPr>
            <a:picLocks noChangeAspect="1"/>
          </p:cNvPicPr>
          <p:nvPr/>
        </p:nvPicPr>
        <p:blipFill rotWithShape="1">
          <a:blip r:embed="rId5">
            <a:extLst>
              <a:ext uri="{28A0092B-C50C-407E-A947-70E740481C1C}">
                <a14:useLocalDpi xmlns:a14="http://schemas.microsoft.com/office/drawing/2010/main" val="0"/>
              </a:ext>
            </a:extLst>
          </a:blip>
          <a:srcRect l="33351" t="3762" r="34795" b="858"/>
          <a:stretch/>
        </p:blipFill>
        <p:spPr>
          <a:xfrm rot="760771">
            <a:off x="1367943" y="2458565"/>
            <a:ext cx="972286" cy="1928362"/>
          </a:xfrm>
          <a:custGeom>
            <a:avLst/>
            <a:gdLst>
              <a:gd name="connsiteX0" fmla="*/ 648260 w 1324910"/>
              <a:gd name="connsiteY0" fmla="*/ 0 h 2639826"/>
              <a:gd name="connsiteX1" fmla="*/ 1083158 w 1324910"/>
              <a:gd name="connsiteY1" fmla="*/ 2639826 h 2639826"/>
              <a:gd name="connsiteX2" fmla="*/ 261843 w 1324910"/>
              <a:gd name="connsiteY2" fmla="*/ 2227737 h 2639826"/>
              <a:gd name="connsiteX3" fmla="*/ 291120 w 1324910"/>
              <a:gd name="connsiteY3" fmla="*/ 2161212 h 2639826"/>
              <a:gd name="connsiteX4" fmla="*/ 37239 w 1324910"/>
              <a:gd name="connsiteY4" fmla="*/ 695929 h 2639826"/>
              <a:gd name="connsiteX5" fmla="*/ 0 w 1324910"/>
              <a:gd name="connsiteY5" fmla="*/ 656346 h 263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4910" h="2639826">
                <a:moveTo>
                  <a:pt x="648260" y="0"/>
                </a:moveTo>
                <a:cubicBezTo>
                  <a:pt x="1349743" y="692839"/>
                  <a:pt x="1525317" y="1758578"/>
                  <a:pt x="1083158" y="2639826"/>
                </a:cubicBezTo>
                <a:lnTo>
                  <a:pt x="261843" y="2227737"/>
                </a:lnTo>
                <a:lnTo>
                  <a:pt x="291120" y="2161212"/>
                </a:lnTo>
                <a:cubicBezTo>
                  <a:pt x="484204" y="1654141"/>
                  <a:pt x="375414" y="1092883"/>
                  <a:pt x="37239" y="695929"/>
                </a:cubicBezTo>
                <a:lnTo>
                  <a:pt x="0" y="656346"/>
                </a:lnTo>
                <a:close/>
              </a:path>
            </a:pathLst>
          </a:custGeom>
        </p:spPr>
      </p:pic>
      <p:pic>
        <p:nvPicPr>
          <p:cNvPr id="7" name="Picture 6">
            <a:extLst>
              <a:ext uri="{FF2B5EF4-FFF2-40B4-BE49-F238E27FC236}">
                <a16:creationId xmlns:a16="http://schemas.microsoft.com/office/drawing/2014/main" id="{C8567FA5-ED8D-D562-64BB-85BCF9204380}"/>
              </a:ext>
            </a:extLst>
          </p:cNvPr>
          <p:cNvPicPr>
            <a:picLocks noChangeAspect="1"/>
          </p:cNvPicPr>
          <p:nvPr/>
        </p:nvPicPr>
        <p:blipFill rotWithShape="1">
          <a:blip r:embed="rId6">
            <a:extLst>
              <a:ext uri="{28A0092B-C50C-407E-A947-70E740481C1C}">
                <a14:useLocalDpi xmlns:a14="http://schemas.microsoft.com/office/drawing/2010/main" val="0"/>
              </a:ext>
            </a:extLst>
          </a:blip>
          <a:srcRect l="60234" t="232" r="2650" b="2522"/>
          <a:stretch/>
        </p:blipFill>
        <p:spPr>
          <a:xfrm rot="7759463">
            <a:off x="-1711903" y="3199306"/>
            <a:ext cx="1063086" cy="1867258"/>
          </a:xfrm>
          <a:custGeom>
            <a:avLst/>
            <a:gdLst>
              <a:gd name="connsiteX0" fmla="*/ 1343767 w 1455309"/>
              <a:gd name="connsiteY0" fmla="*/ 0 h 2544466"/>
              <a:gd name="connsiteX1" fmla="*/ 517020 w 1455309"/>
              <a:gd name="connsiteY1" fmla="*/ 2544466 h 2544466"/>
              <a:gd name="connsiteX2" fmla="*/ 0 w 1455309"/>
              <a:gd name="connsiteY2" fmla="*/ 1832849 h 2544466"/>
              <a:gd name="connsiteX3" fmla="*/ 4184 w 1455309"/>
              <a:gd name="connsiteY3" fmla="*/ 1829720 h 2544466"/>
              <a:gd name="connsiteX4" fmla="*/ 535413 w 1455309"/>
              <a:gd name="connsiteY4" fmla="*/ 703273 h 2544466"/>
              <a:gd name="connsiteX5" fmla="*/ 505755 w 1455309"/>
              <a:gd name="connsiteY5" fmla="*/ 409074 h 2544466"/>
              <a:gd name="connsiteX6" fmla="*/ 473296 w 1455309"/>
              <a:gd name="connsiteY6" fmla="*/ 282834 h 254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309" h="2544466">
                <a:moveTo>
                  <a:pt x="1343767" y="0"/>
                </a:moveTo>
                <a:cubicBezTo>
                  <a:pt x="1648443" y="937698"/>
                  <a:pt x="1314673" y="1964937"/>
                  <a:pt x="517020" y="2544466"/>
                </a:cubicBezTo>
                <a:lnTo>
                  <a:pt x="0" y="1832849"/>
                </a:lnTo>
                <a:lnTo>
                  <a:pt x="4184" y="1829720"/>
                </a:lnTo>
                <a:cubicBezTo>
                  <a:pt x="328619" y="1561973"/>
                  <a:pt x="535413" y="1156772"/>
                  <a:pt x="535413" y="703273"/>
                </a:cubicBezTo>
                <a:cubicBezTo>
                  <a:pt x="535413" y="602496"/>
                  <a:pt x="525201" y="504103"/>
                  <a:pt x="505755" y="409074"/>
                </a:cubicBezTo>
                <a:lnTo>
                  <a:pt x="473296" y="282834"/>
                </a:lnTo>
                <a:close/>
              </a:path>
            </a:pathLst>
          </a:custGeom>
        </p:spPr>
      </p:pic>
      <p:sp>
        <p:nvSpPr>
          <p:cNvPr id="9" name="TextBox 8">
            <a:extLst>
              <a:ext uri="{FF2B5EF4-FFF2-40B4-BE49-F238E27FC236}">
                <a16:creationId xmlns:a16="http://schemas.microsoft.com/office/drawing/2014/main" id="{3EAC435B-16AF-13AE-3082-23F188D60EC5}"/>
              </a:ext>
            </a:extLst>
          </p:cNvPr>
          <p:cNvSpPr txBox="1"/>
          <p:nvPr/>
        </p:nvSpPr>
        <p:spPr>
          <a:xfrm>
            <a:off x="-17707" y="3191914"/>
            <a:ext cx="1286068" cy="461665"/>
          </a:xfrm>
          <a:prstGeom prst="rect">
            <a:avLst/>
          </a:prstGeom>
          <a:noFill/>
        </p:spPr>
        <p:txBody>
          <a:bodyPr wrap="square" rtlCol="0">
            <a:spAutoFit/>
          </a:bodyPr>
          <a:lstStyle/>
          <a:p>
            <a:r>
              <a:rPr lang="en-US" sz="2400" dirty="0">
                <a:latin typeface="Montserrat ExtraBold" pitchFamily="2" charset="0"/>
              </a:rPr>
              <a:t>Types</a:t>
            </a:r>
            <a:endParaRPr lang="en-IN" sz="2400" dirty="0">
              <a:latin typeface="Montserrat ExtraBold" pitchFamily="2" charset="0"/>
            </a:endParaRPr>
          </a:p>
        </p:txBody>
      </p:sp>
      <p:grpSp>
        <p:nvGrpSpPr>
          <p:cNvPr id="10" name="Group 9">
            <a:extLst>
              <a:ext uri="{FF2B5EF4-FFF2-40B4-BE49-F238E27FC236}">
                <a16:creationId xmlns:a16="http://schemas.microsoft.com/office/drawing/2014/main" id="{211419A2-BA76-CDC6-0D6F-1ADFBA833E3A}"/>
              </a:ext>
            </a:extLst>
          </p:cNvPr>
          <p:cNvGrpSpPr/>
          <p:nvPr/>
        </p:nvGrpSpPr>
        <p:grpSpPr>
          <a:xfrm>
            <a:off x="3609757" y="1235504"/>
            <a:ext cx="6861597" cy="4386992"/>
            <a:chOff x="3536778" y="1970490"/>
            <a:chExt cx="6861597" cy="4386992"/>
          </a:xfrm>
        </p:grpSpPr>
        <p:sp>
          <p:nvSpPr>
            <p:cNvPr id="11" name="TextBox 10">
              <a:extLst>
                <a:ext uri="{FF2B5EF4-FFF2-40B4-BE49-F238E27FC236}">
                  <a16:creationId xmlns:a16="http://schemas.microsoft.com/office/drawing/2014/main" id="{53365625-4997-2B87-D1A5-53FF6F9BB2B1}"/>
                </a:ext>
              </a:extLst>
            </p:cNvPr>
            <p:cNvSpPr txBox="1"/>
            <p:nvPr/>
          </p:nvSpPr>
          <p:spPr>
            <a:xfrm>
              <a:off x="3536778" y="1970490"/>
              <a:ext cx="4692822" cy="461665"/>
            </a:xfrm>
            <a:prstGeom prst="rect">
              <a:avLst/>
            </a:prstGeom>
            <a:noFill/>
          </p:spPr>
          <p:txBody>
            <a:bodyPr wrap="square" rtlCol="0">
              <a:spAutoFit/>
            </a:bodyPr>
            <a:lstStyle/>
            <a:p>
              <a:r>
                <a:rPr lang="en-US" sz="2400" dirty="0">
                  <a:latin typeface="Montserrat SemiBold" pitchFamily="2" charset="0"/>
                </a:rPr>
                <a:t>Types of Office politics</a:t>
              </a:r>
              <a:endParaRPr lang="en-IN" sz="2400" dirty="0">
                <a:latin typeface="Montserrat SemiBold" pitchFamily="2" charset="0"/>
              </a:endParaRPr>
            </a:p>
          </p:txBody>
        </p:sp>
        <p:sp>
          <p:nvSpPr>
            <p:cNvPr id="12" name="TextBox 11">
              <a:extLst>
                <a:ext uri="{FF2B5EF4-FFF2-40B4-BE49-F238E27FC236}">
                  <a16:creationId xmlns:a16="http://schemas.microsoft.com/office/drawing/2014/main" id="{C6B8F1C9-AA32-FC6D-3863-64255B3F6082}"/>
                </a:ext>
              </a:extLst>
            </p:cNvPr>
            <p:cNvSpPr txBox="1"/>
            <p:nvPr/>
          </p:nvSpPr>
          <p:spPr>
            <a:xfrm>
              <a:off x="3536778" y="2568944"/>
              <a:ext cx="6861597" cy="3788538"/>
            </a:xfrm>
            <a:prstGeom prst="rect">
              <a:avLst/>
            </a:prstGeom>
            <a:noFill/>
          </p:spPr>
          <p:txBody>
            <a:bodyPr wrap="square" rtlCol="0">
              <a:spAutoFit/>
            </a:bodyPr>
            <a:lstStyle/>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Networking: </a:t>
              </a:r>
              <a:r>
                <a:rPr lang="en-US" dirty="0">
                  <a:latin typeface="Open Sans" pitchFamily="2" charset="0"/>
                  <a:ea typeface="Open Sans" pitchFamily="2" charset="0"/>
                  <a:cs typeface="Open Sans" pitchFamily="2" charset="0"/>
                </a:rPr>
                <a:t>Building relationships to gain influence.</a:t>
              </a:r>
            </a:p>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Coalition Building: </a:t>
              </a:r>
              <a:r>
                <a:rPr lang="en-US" dirty="0">
                  <a:latin typeface="Open Sans" pitchFamily="2" charset="0"/>
                  <a:ea typeface="Open Sans" pitchFamily="2" charset="0"/>
                  <a:cs typeface="Open Sans" pitchFamily="2" charset="0"/>
                </a:rPr>
                <a:t>Forming alliances to achieve common goals.</a:t>
              </a:r>
            </a:p>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Information Control: </a:t>
              </a:r>
              <a:r>
                <a:rPr lang="en-US" dirty="0">
                  <a:latin typeface="Open Sans" pitchFamily="2" charset="0"/>
                  <a:ea typeface="Open Sans" pitchFamily="2" charset="0"/>
                  <a:cs typeface="Open Sans" pitchFamily="2" charset="0"/>
                </a:rPr>
                <a:t>Controlling or withholding information for advantage.</a:t>
              </a:r>
            </a:p>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Image Management: </a:t>
              </a:r>
              <a:r>
                <a:rPr lang="en-US" dirty="0">
                  <a:latin typeface="Open Sans" pitchFamily="2" charset="0"/>
                  <a:ea typeface="Open Sans" pitchFamily="2" charset="0"/>
                  <a:cs typeface="Open Sans" pitchFamily="2" charset="0"/>
                </a:rPr>
                <a:t>Managing how others perceive you for career advancement.</a:t>
              </a:r>
            </a:p>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Sabotage: </a:t>
              </a:r>
              <a:r>
                <a:rPr lang="en-US" dirty="0">
                  <a:latin typeface="Open Sans" pitchFamily="2" charset="0"/>
                  <a:ea typeface="Open Sans" pitchFamily="2" charset="0"/>
                  <a:cs typeface="Open Sans" pitchFamily="2" charset="0"/>
                </a:rPr>
                <a:t>Undermining others to improve one’s own position.</a:t>
              </a:r>
              <a:endParaRPr lang="en-IN" dirty="0"/>
            </a:p>
          </p:txBody>
        </p:sp>
      </p:grpSp>
      <p:sp>
        <p:nvSpPr>
          <p:cNvPr id="13" name="TextBox 12">
            <a:extLst>
              <a:ext uri="{FF2B5EF4-FFF2-40B4-BE49-F238E27FC236}">
                <a16:creationId xmlns:a16="http://schemas.microsoft.com/office/drawing/2014/main" id="{45E0F454-F38E-9950-DE1C-3AA830A2FCB7}"/>
              </a:ext>
            </a:extLst>
          </p:cNvPr>
          <p:cNvSpPr txBox="1"/>
          <p:nvPr/>
        </p:nvSpPr>
        <p:spPr>
          <a:xfrm>
            <a:off x="-3650687" y="3162331"/>
            <a:ext cx="1286068" cy="461665"/>
          </a:xfrm>
          <a:prstGeom prst="rect">
            <a:avLst/>
          </a:prstGeom>
          <a:noFill/>
        </p:spPr>
        <p:txBody>
          <a:bodyPr wrap="square" rtlCol="0">
            <a:spAutoFit/>
          </a:bodyPr>
          <a:lstStyle/>
          <a:p>
            <a:r>
              <a:rPr lang="en-US" sz="2400" dirty="0">
                <a:latin typeface="Montserrat ExtraBold" pitchFamily="2" charset="0"/>
              </a:rPr>
              <a:t>Define</a:t>
            </a:r>
            <a:endParaRPr lang="en-IN" sz="2400" dirty="0">
              <a:latin typeface="Montserrat ExtraBold" pitchFamily="2" charset="0"/>
            </a:endParaRPr>
          </a:p>
        </p:txBody>
      </p:sp>
      <p:sp>
        <p:nvSpPr>
          <p:cNvPr id="14" name="TextBox 13">
            <a:extLst>
              <a:ext uri="{FF2B5EF4-FFF2-40B4-BE49-F238E27FC236}">
                <a16:creationId xmlns:a16="http://schemas.microsoft.com/office/drawing/2014/main" id="{BD81F40B-6FFB-31EE-2AE7-4F3BCB546345}"/>
              </a:ext>
            </a:extLst>
          </p:cNvPr>
          <p:cNvSpPr txBox="1"/>
          <p:nvPr/>
        </p:nvSpPr>
        <p:spPr>
          <a:xfrm>
            <a:off x="-3653269" y="3130098"/>
            <a:ext cx="1386114" cy="461665"/>
          </a:xfrm>
          <a:prstGeom prst="rect">
            <a:avLst/>
          </a:prstGeom>
          <a:noFill/>
        </p:spPr>
        <p:txBody>
          <a:bodyPr wrap="square" rtlCol="0">
            <a:spAutoFit/>
          </a:bodyPr>
          <a:lstStyle/>
          <a:p>
            <a:r>
              <a:rPr lang="en-US" sz="2400" dirty="0">
                <a:latin typeface="Montserrat ExtraBold" pitchFamily="2" charset="0"/>
              </a:rPr>
              <a:t>Impact</a:t>
            </a:r>
            <a:endParaRPr lang="en-IN" sz="2400" dirty="0">
              <a:latin typeface="Montserrat ExtraBold" pitchFamily="2" charset="0"/>
            </a:endParaRPr>
          </a:p>
        </p:txBody>
      </p:sp>
    </p:spTree>
    <p:extLst>
      <p:ext uri="{BB962C8B-B14F-4D97-AF65-F5344CB8AC3E}">
        <p14:creationId xmlns:p14="http://schemas.microsoft.com/office/powerpoint/2010/main" val="414123331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774DCD2-2EB0-6AED-15CF-06301288CF17}"/>
              </a:ext>
            </a:extLst>
          </p:cNvPr>
          <p:cNvSpPr/>
          <p:nvPr/>
        </p:nvSpPr>
        <p:spPr>
          <a:xfrm>
            <a:off x="14039260" y="2947411"/>
            <a:ext cx="5674936" cy="1124303"/>
          </a:xfrm>
          <a:prstGeom prst="roundRect">
            <a:avLst>
              <a:gd name="adj" fmla="val 6775"/>
            </a:avLst>
          </a:prstGeom>
          <a:solidFill>
            <a:srgbClr val="8576FF">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8576FF"/>
                </a:solidFill>
                <a:latin typeface="Montserrat ExtraBold" pitchFamily="2" charset="0"/>
              </a:rPr>
              <a:t>Office Politics</a:t>
            </a:r>
            <a:endParaRPr lang="en-IN" sz="3600" dirty="0">
              <a:solidFill>
                <a:srgbClr val="8576FF"/>
              </a:solidFill>
              <a:latin typeface="Montserrat ExtraBold" pitchFamily="2" charset="0"/>
            </a:endParaRPr>
          </a:p>
        </p:txBody>
      </p:sp>
      <p:pic>
        <p:nvPicPr>
          <p:cNvPr id="8" name="Picture 7">
            <a:extLst>
              <a:ext uri="{FF2B5EF4-FFF2-40B4-BE49-F238E27FC236}">
                <a16:creationId xmlns:a16="http://schemas.microsoft.com/office/drawing/2014/main" id="{F485F819-1C91-2992-0AA6-7844FDBD6D6E}"/>
              </a:ext>
            </a:extLst>
          </p:cNvPr>
          <p:cNvPicPr>
            <a:picLocks noChangeAspect="1"/>
          </p:cNvPicPr>
          <p:nvPr/>
        </p:nvPicPr>
        <p:blipFill>
          <a:blip r:embed="rId2">
            <a:extLst>
              <a:ext uri="{28A0092B-C50C-407E-A947-70E740481C1C}">
                <a14:useLocalDpi xmlns:a14="http://schemas.microsoft.com/office/drawing/2010/main" val="0"/>
              </a:ext>
            </a:extLst>
          </a:blip>
          <a:srcRect l="3471" t="45606" r="15080" b="12526"/>
          <a:stretch>
            <a:fillRect/>
          </a:stretch>
        </p:blipFill>
        <p:spPr>
          <a:xfrm rot="8884223">
            <a:off x="-472572" y="4139726"/>
            <a:ext cx="1923314" cy="984137"/>
          </a:xfrm>
          <a:custGeom>
            <a:avLst/>
            <a:gdLst>
              <a:gd name="connsiteX0" fmla="*/ 0 w 2620852"/>
              <a:gd name="connsiteY0" fmla="*/ 203515 h 1347231"/>
              <a:gd name="connsiteX1" fmla="*/ 2620852 w 2620852"/>
              <a:gd name="connsiteY1" fmla="*/ 741058 h 1347231"/>
              <a:gd name="connsiteX2" fmla="*/ 1957223 w 2620852"/>
              <a:gd name="connsiteY2" fmla="*/ 1347231 h 1347231"/>
              <a:gd name="connsiteX3" fmla="*/ 1908702 w 2620852"/>
              <a:gd name="connsiteY3" fmla="*/ 1300356 h 1347231"/>
              <a:gd name="connsiteX4" fmla="*/ 1667519 w 2620852"/>
              <a:gd name="connsiteY4" fmla="*/ 1129290 h 1347231"/>
              <a:gd name="connsiteX5" fmla="*/ 425667 w 2620852"/>
              <a:gd name="connsiteY5" fmla="*/ 1034993 h 1347231"/>
              <a:gd name="connsiteX6" fmla="*/ 385340 w 2620852"/>
              <a:gd name="connsiteY6" fmla="*/ 1052629 h 134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0852" h="1347231">
                <a:moveTo>
                  <a:pt x="0" y="203515"/>
                </a:moveTo>
                <a:cubicBezTo>
                  <a:pt x="897826" y="-203931"/>
                  <a:pt x="1955905" y="13082"/>
                  <a:pt x="2620852" y="741058"/>
                </a:cubicBezTo>
                <a:lnTo>
                  <a:pt x="1957223" y="1347231"/>
                </a:lnTo>
                <a:lnTo>
                  <a:pt x="1908702" y="1300356"/>
                </a:lnTo>
                <a:cubicBezTo>
                  <a:pt x="1835670" y="1236521"/>
                  <a:pt x="1755152" y="1179054"/>
                  <a:pt x="1667519" y="1129290"/>
                </a:cubicBezTo>
                <a:cubicBezTo>
                  <a:pt x="1273168" y="905351"/>
                  <a:pt x="818700" y="885086"/>
                  <a:pt x="425667" y="1034993"/>
                </a:cubicBezTo>
                <a:lnTo>
                  <a:pt x="385340" y="1052629"/>
                </a:lnTo>
                <a:close/>
              </a:path>
            </a:pathLst>
          </a:custGeom>
        </p:spPr>
      </p:pic>
      <p:pic>
        <p:nvPicPr>
          <p:cNvPr id="9" name="Picture 8">
            <a:extLst>
              <a:ext uri="{FF2B5EF4-FFF2-40B4-BE49-F238E27FC236}">
                <a16:creationId xmlns:a16="http://schemas.microsoft.com/office/drawing/2014/main" id="{FFD0EA55-A043-BBF3-A8EC-EB1463EF3463}"/>
              </a:ext>
            </a:extLst>
          </p:cNvPr>
          <p:cNvPicPr>
            <a:picLocks noChangeAspect="1"/>
          </p:cNvPicPr>
          <p:nvPr/>
        </p:nvPicPr>
        <p:blipFill rotWithShape="1">
          <a:blip r:embed="rId3">
            <a:extLst>
              <a:ext uri="{28A0092B-C50C-407E-A947-70E740481C1C}">
                <a14:useLocalDpi xmlns:a14="http://schemas.microsoft.com/office/drawing/2010/main" val="0"/>
              </a:ext>
            </a:extLst>
          </a:blip>
          <a:srcRect l="25855" t="3195" r="45284" b="9225"/>
          <a:stretch/>
        </p:blipFill>
        <p:spPr>
          <a:xfrm rot="13145362">
            <a:off x="-1534612" y="1756028"/>
            <a:ext cx="941166" cy="1945592"/>
          </a:xfrm>
          <a:custGeom>
            <a:avLst/>
            <a:gdLst>
              <a:gd name="connsiteX0" fmla="*/ 713031 w 1282504"/>
              <a:gd name="connsiteY0" fmla="*/ 0 h 2663413"/>
              <a:gd name="connsiteX1" fmla="*/ 966122 w 1282504"/>
              <a:gd name="connsiteY1" fmla="*/ 2663413 h 2663413"/>
              <a:gd name="connsiteX2" fmla="*/ 176686 w 1282504"/>
              <a:gd name="connsiteY2" fmla="*/ 2197067 h 2663413"/>
              <a:gd name="connsiteX3" fmla="*/ 184961 w 1282504"/>
              <a:gd name="connsiteY3" fmla="*/ 2181804 h 2663413"/>
              <a:gd name="connsiteX4" fmla="*/ 56549 w 1282504"/>
              <a:gd name="connsiteY4" fmla="*/ 700245 h 2663413"/>
              <a:gd name="connsiteX5" fmla="*/ 0 w 1282504"/>
              <a:gd name="connsiteY5" fmla="*/ 629247 h 266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2504" h="2663413">
                <a:moveTo>
                  <a:pt x="713031" y="0"/>
                </a:moveTo>
                <a:cubicBezTo>
                  <a:pt x="1365419" y="739254"/>
                  <a:pt x="1467595" y="1814514"/>
                  <a:pt x="966122" y="2663413"/>
                </a:cubicBezTo>
                <a:lnTo>
                  <a:pt x="176686" y="2197067"/>
                </a:lnTo>
                <a:lnTo>
                  <a:pt x="184961" y="2181804"/>
                </a:lnTo>
                <a:cubicBezTo>
                  <a:pt x="410654" y="1711700"/>
                  <a:pt x="372630" y="1141262"/>
                  <a:pt x="56549" y="700245"/>
                </a:cubicBezTo>
                <a:lnTo>
                  <a:pt x="0" y="629247"/>
                </a:lnTo>
                <a:close/>
              </a:path>
            </a:pathLst>
          </a:custGeom>
        </p:spPr>
      </p:pic>
      <p:pic>
        <p:nvPicPr>
          <p:cNvPr id="10" name="Picture 9">
            <a:extLst>
              <a:ext uri="{FF2B5EF4-FFF2-40B4-BE49-F238E27FC236}">
                <a16:creationId xmlns:a16="http://schemas.microsoft.com/office/drawing/2014/main" id="{D8561E9A-4D2A-3FA8-A5A5-0445AF5C87AA}"/>
              </a:ext>
            </a:extLst>
          </p:cNvPr>
          <p:cNvPicPr>
            <a:picLocks noChangeAspect="1"/>
          </p:cNvPicPr>
          <p:nvPr/>
        </p:nvPicPr>
        <p:blipFill rotWithShape="1">
          <a:blip r:embed="rId4">
            <a:extLst>
              <a:ext uri="{28A0092B-C50C-407E-A947-70E740481C1C}">
                <a14:useLocalDpi xmlns:a14="http://schemas.microsoft.com/office/drawing/2010/main" val="0"/>
              </a:ext>
            </a:extLst>
          </a:blip>
          <a:srcRect l="21120" t="-1174" r="47509" b="237"/>
          <a:stretch/>
        </p:blipFill>
        <p:spPr>
          <a:xfrm rot="89468">
            <a:off x="1590703" y="2286529"/>
            <a:ext cx="913245" cy="1949990"/>
          </a:xfrm>
          <a:custGeom>
            <a:avLst/>
            <a:gdLst>
              <a:gd name="connsiteX0" fmla="*/ 716332 w 1244457"/>
              <a:gd name="connsiteY0" fmla="*/ 0 h 2669434"/>
              <a:gd name="connsiteX1" fmla="*/ 895040 w 1244457"/>
              <a:gd name="connsiteY1" fmla="*/ 2669434 h 2669434"/>
              <a:gd name="connsiteX2" fmla="*/ 117383 w 1244457"/>
              <a:gd name="connsiteY2" fmla="*/ 2180286 h 2669434"/>
              <a:gd name="connsiteX3" fmla="*/ 165043 w 1244457"/>
              <a:gd name="connsiteY3" fmla="*/ 2088532 h 2669434"/>
              <a:gd name="connsiteX4" fmla="*/ 165051 w 1244457"/>
              <a:gd name="connsiteY4" fmla="*/ 2088511 h 2669434"/>
              <a:gd name="connsiteX5" fmla="*/ 217853 w 1244457"/>
              <a:gd name="connsiteY5" fmla="*/ 1957104 h 2669434"/>
              <a:gd name="connsiteX6" fmla="*/ 223528 w 1244457"/>
              <a:gd name="connsiteY6" fmla="*/ 1937664 h 2669434"/>
              <a:gd name="connsiteX7" fmla="*/ 229084 w 1244457"/>
              <a:gd name="connsiteY7" fmla="*/ 1923330 h 2669434"/>
              <a:gd name="connsiteX8" fmla="*/ 237755 w 1244457"/>
              <a:gd name="connsiteY8" fmla="*/ 1888928 h 2669434"/>
              <a:gd name="connsiteX9" fmla="*/ 257874 w 1244457"/>
              <a:gd name="connsiteY9" fmla="*/ 1820005 h 2669434"/>
              <a:gd name="connsiteX10" fmla="*/ 265776 w 1244457"/>
              <a:gd name="connsiteY10" fmla="*/ 1777738 h 2669434"/>
              <a:gd name="connsiteX11" fmla="*/ 272874 w 1244457"/>
              <a:gd name="connsiteY11" fmla="*/ 1749573 h 2669434"/>
              <a:gd name="connsiteX12" fmla="*/ 276382 w 1244457"/>
              <a:gd name="connsiteY12" fmla="*/ 1721011 h 2669434"/>
              <a:gd name="connsiteX13" fmla="*/ 284420 w 1244457"/>
              <a:gd name="connsiteY13" fmla="*/ 1678016 h 2669434"/>
              <a:gd name="connsiteX14" fmla="*/ 290574 w 1244457"/>
              <a:gd name="connsiteY14" fmla="*/ 1605452 h 2669434"/>
              <a:gd name="connsiteX15" fmla="*/ 295077 w 1244457"/>
              <a:gd name="connsiteY15" fmla="*/ 1568785 h 2669434"/>
              <a:gd name="connsiteX16" fmla="*/ 295017 w 1244457"/>
              <a:gd name="connsiteY16" fmla="*/ 1553065 h 2669434"/>
              <a:gd name="connsiteX17" fmla="*/ 296810 w 1244457"/>
              <a:gd name="connsiteY17" fmla="*/ 1531918 h 2669434"/>
              <a:gd name="connsiteX18" fmla="*/ 294360 w 1244457"/>
              <a:gd name="connsiteY18" fmla="*/ 1382493 h 2669434"/>
              <a:gd name="connsiteX19" fmla="*/ 276870 w 1244457"/>
              <a:gd name="connsiteY19" fmla="*/ 1234074 h 2669434"/>
              <a:gd name="connsiteX20" fmla="*/ 272275 w 1244457"/>
              <a:gd name="connsiteY20" fmla="*/ 1213356 h 2669434"/>
              <a:gd name="connsiteX21" fmla="*/ 270239 w 1244457"/>
              <a:gd name="connsiteY21" fmla="*/ 1197768 h 2669434"/>
              <a:gd name="connsiteX22" fmla="*/ 260888 w 1244457"/>
              <a:gd name="connsiteY22" fmla="*/ 1162028 h 2669434"/>
              <a:gd name="connsiteX23" fmla="*/ 245117 w 1244457"/>
              <a:gd name="connsiteY23" fmla="*/ 1090932 h 2669434"/>
              <a:gd name="connsiteX24" fmla="*/ 231420 w 1244457"/>
              <a:gd name="connsiteY24" fmla="*/ 1049393 h 2669434"/>
              <a:gd name="connsiteX25" fmla="*/ 224136 w 1244457"/>
              <a:gd name="connsiteY25" fmla="*/ 1021553 h 2669434"/>
              <a:gd name="connsiteX26" fmla="*/ 213347 w 1244457"/>
              <a:gd name="connsiteY26" fmla="*/ 994585 h 2669434"/>
              <a:gd name="connsiteX27" fmla="*/ 199882 w 1244457"/>
              <a:gd name="connsiteY27" fmla="*/ 953749 h 2669434"/>
              <a:gd name="connsiteX28" fmla="*/ 170755 w 1244457"/>
              <a:gd name="connsiteY28" fmla="*/ 888122 h 2669434"/>
              <a:gd name="connsiteX29" fmla="*/ 157576 w 1244457"/>
              <a:gd name="connsiteY29" fmla="*/ 855182 h 2669434"/>
              <a:gd name="connsiteX30" fmla="*/ 150159 w 1244457"/>
              <a:gd name="connsiteY30" fmla="*/ 841719 h 2669434"/>
              <a:gd name="connsiteX31" fmla="*/ 141944 w 1244457"/>
              <a:gd name="connsiteY31" fmla="*/ 823208 h 2669434"/>
              <a:gd name="connsiteX32" fmla="*/ 72098 w 1244457"/>
              <a:gd name="connsiteY32" fmla="*/ 700012 h 2669434"/>
              <a:gd name="connsiteX33" fmla="*/ 72086 w 1244457"/>
              <a:gd name="connsiteY33" fmla="*/ 699992 h 2669434"/>
              <a:gd name="connsiteX34" fmla="*/ 0 w 1244457"/>
              <a:gd name="connsiteY34" fmla="*/ 597460 h 266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44457" h="2669434">
                <a:moveTo>
                  <a:pt x="716332" y="0"/>
                </a:moveTo>
                <a:cubicBezTo>
                  <a:pt x="1347847" y="757161"/>
                  <a:pt x="1419994" y="1834852"/>
                  <a:pt x="895040" y="2669434"/>
                </a:cubicBezTo>
                <a:lnTo>
                  <a:pt x="117383" y="2180286"/>
                </a:lnTo>
                <a:lnTo>
                  <a:pt x="165043" y="2088532"/>
                </a:lnTo>
                <a:lnTo>
                  <a:pt x="165051" y="2088511"/>
                </a:lnTo>
                <a:lnTo>
                  <a:pt x="217853" y="1957104"/>
                </a:lnTo>
                <a:lnTo>
                  <a:pt x="223528" y="1937664"/>
                </a:lnTo>
                <a:lnTo>
                  <a:pt x="229084" y="1923330"/>
                </a:lnTo>
                <a:lnTo>
                  <a:pt x="237755" y="1888928"/>
                </a:lnTo>
                <a:lnTo>
                  <a:pt x="257874" y="1820005"/>
                </a:lnTo>
                <a:lnTo>
                  <a:pt x="265776" y="1777738"/>
                </a:lnTo>
                <a:lnTo>
                  <a:pt x="272874" y="1749573"/>
                </a:lnTo>
                <a:lnTo>
                  <a:pt x="276382" y="1721011"/>
                </a:lnTo>
                <a:lnTo>
                  <a:pt x="284420" y="1678016"/>
                </a:lnTo>
                <a:lnTo>
                  <a:pt x="290574" y="1605452"/>
                </a:lnTo>
                <a:lnTo>
                  <a:pt x="295077" y="1568785"/>
                </a:lnTo>
                <a:lnTo>
                  <a:pt x="295017" y="1553065"/>
                </a:lnTo>
                <a:lnTo>
                  <a:pt x="296810" y="1531918"/>
                </a:lnTo>
                <a:cubicBezTo>
                  <a:pt x="298505" y="1482621"/>
                  <a:pt x="297726" y="1432770"/>
                  <a:pt x="294360" y="1382493"/>
                </a:cubicBezTo>
                <a:cubicBezTo>
                  <a:pt x="290994" y="1332217"/>
                  <a:pt x="285121" y="1282706"/>
                  <a:pt x="276870" y="1234074"/>
                </a:cubicBezTo>
                <a:lnTo>
                  <a:pt x="272275" y="1213356"/>
                </a:lnTo>
                <a:lnTo>
                  <a:pt x="270239" y="1197768"/>
                </a:lnTo>
                <a:lnTo>
                  <a:pt x="260888" y="1162028"/>
                </a:lnTo>
                <a:lnTo>
                  <a:pt x="245117" y="1090932"/>
                </a:lnTo>
                <a:lnTo>
                  <a:pt x="231420" y="1049393"/>
                </a:lnTo>
                <a:lnTo>
                  <a:pt x="224136" y="1021553"/>
                </a:lnTo>
                <a:lnTo>
                  <a:pt x="213347" y="994585"/>
                </a:lnTo>
                <a:lnTo>
                  <a:pt x="199882" y="953749"/>
                </a:lnTo>
                <a:lnTo>
                  <a:pt x="170755" y="888122"/>
                </a:lnTo>
                <a:lnTo>
                  <a:pt x="157576" y="855182"/>
                </a:lnTo>
                <a:lnTo>
                  <a:pt x="150159" y="841719"/>
                </a:lnTo>
                <a:lnTo>
                  <a:pt x="141944" y="823208"/>
                </a:lnTo>
                <a:lnTo>
                  <a:pt x="72098" y="700012"/>
                </a:lnTo>
                <a:lnTo>
                  <a:pt x="72086" y="699992"/>
                </a:lnTo>
                <a:lnTo>
                  <a:pt x="0" y="597460"/>
                </a:lnTo>
                <a:close/>
              </a:path>
            </a:pathLst>
          </a:custGeom>
        </p:spPr>
      </p:pic>
      <p:pic>
        <p:nvPicPr>
          <p:cNvPr id="11" name="Picture 10">
            <a:extLst>
              <a:ext uri="{FF2B5EF4-FFF2-40B4-BE49-F238E27FC236}">
                <a16:creationId xmlns:a16="http://schemas.microsoft.com/office/drawing/2014/main" id="{72F17C26-5FE0-36DC-D345-18EB7538EA32}"/>
              </a:ext>
            </a:extLst>
          </p:cNvPr>
          <p:cNvPicPr>
            <a:picLocks noChangeAspect="1"/>
          </p:cNvPicPr>
          <p:nvPr/>
        </p:nvPicPr>
        <p:blipFill rotWithShape="1">
          <a:blip r:embed="rId5">
            <a:extLst>
              <a:ext uri="{28A0092B-C50C-407E-A947-70E740481C1C}">
                <a14:useLocalDpi xmlns:a14="http://schemas.microsoft.com/office/drawing/2010/main" val="0"/>
              </a:ext>
            </a:extLst>
          </a:blip>
          <a:srcRect l="33351" t="3762" r="34795" b="858"/>
          <a:stretch/>
        </p:blipFill>
        <p:spPr>
          <a:xfrm rot="9060976">
            <a:off x="-1439621" y="3278887"/>
            <a:ext cx="972286" cy="1928362"/>
          </a:xfrm>
          <a:custGeom>
            <a:avLst/>
            <a:gdLst>
              <a:gd name="connsiteX0" fmla="*/ 648260 w 1324910"/>
              <a:gd name="connsiteY0" fmla="*/ 0 h 2639826"/>
              <a:gd name="connsiteX1" fmla="*/ 1083158 w 1324910"/>
              <a:gd name="connsiteY1" fmla="*/ 2639826 h 2639826"/>
              <a:gd name="connsiteX2" fmla="*/ 261843 w 1324910"/>
              <a:gd name="connsiteY2" fmla="*/ 2227737 h 2639826"/>
              <a:gd name="connsiteX3" fmla="*/ 291120 w 1324910"/>
              <a:gd name="connsiteY3" fmla="*/ 2161212 h 2639826"/>
              <a:gd name="connsiteX4" fmla="*/ 37239 w 1324910"/>
              <a:gd name="connsiteY4" fmla="*/ 695929 h 2639826"/>
              <a:gd name="connsiteX5" fmla="*/ 0 w 1324910"/>
              <a:gd name="connsiteY5" fmla="*/ 656346 h 263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4910" h="2639826">
                <a:moveTo>
                  <a:pt x="648260" y="0"/>
                </a:moveTo>
                <a:cubicBezTo>
                  <a:pt x="1349743" y="692839"/>
                  <a:pt x="1525317" y="1758578"/>
                  <a:pt x="1083158" y="2639826"/>
                </a:cubicBezTo>
                <a:lnTo>
                  <a:pt x="261843" y="2227737"/>
                </a:lnTo>
                <a:lnTo>
                  <a:pt x="291120" y="2161212"/>
                </a:lnTo>
                <a:cubicBezTo>
                  <a:pt x="484204" y="1654141"/>
                  <a:pt x="375414" y="1092883"/>
                  <a:pt x="37239" y="695929"/>
                </a:cubicBezTo>
                <a:lnTo>
                  <a:pt x="0" y="656346"/>
                </a:lnTo>
                <a:close/>
              </a:path>
            </a:pathLst>
          </a:custGeom>
        </p:spPr>
      </p:pic>
      <p:pic>
        <p:nvPicPr>
          <p:cNvPr id="12" name="Picture 11">
            <a:extLst>
              <a:ext uri="{FF2B5EF4-FFF2-40B4-BE49-F238E27FC236}">
                <a16:creationId xmlns:a16="http://schemas.microsoft.com/office/drawing/2014/main" id="{77FE890D-08CD-0CDF-4716-A55C241D2AF7}"/>
              </a:ext>
            </a:extLst>
          </p:cNvPr>
          <p:cNvPicPr>
            <a:picLocks noChangeAspect="1"/>
          </p:cNvPicPr>
          <p:nvPr/>
        </p:nvPicPr>
        <p:blipFill rotWithShape="1">
          <a:blip r:embed="rId6">
            <a:extLst>
              <a:ext uri="{28A0092B-C50C-407E-A947-70E740481C1C}">
                <a14:useLocalDpi xmlns:a14="http://schemas.microsoft.com/office/drawing/2010/main" val="0"/>
              </a:ext>
            </a:extLst>
          </a:blip>
          <a:srcRect l="60234" t="232" r="2650" b="2522"/>
          <a:stretch/>
        </p:blipFill>
        <p:spPr>
          <a:xfrm rot="16059668">
            <a:off x="-117680" y="1265402"/>
            <a:ext cx="1063086" cy="1867258"/>
          </a:xfrm>
          <a:custGeom>
            <a:avLst/>
            <a:gdLst>
              <a:gd name="connsiteX0" fmla="*/ 1343767 w 1455309"/>
              <a:gd name="connsiteY0" fmla="*/ 0 h 2544466"/>
              <a:gd name="connsiteX1" fmla="*/ 517020 w 1455309"/>
              <a:gd name="connsiteY1" fmla="*/ 2544466 h 2544466"/>
              <a:gd name="connsiteX2" fmla="*/ 0 w 1455309"/>
              <a:gd name="connsiteY2" fmla="*/ 1832849 h 2544466"/>
              <a:gd name="connsiteX3" fmla="*/ 4184 w 1455309"/>
              <a:gd name="connsiteY3" fmla="*/ 1829720 h 2544466"/>
              <a:gd name="connsiteX4" fmla="*/ 535413 w 1455309"/>
              <a:gd name="connsiteY4" fmla="*/ 703273 h 2544466"/>
              <a:gd name="connsiteX5" fmla="*/ 505755 w 1455309"/>
              <a:gd name="connsiteY5" fmla="*/ 409074 h 2544466"/>
              <a:gd name="connsiteX6" fmla="*/ 473296 w 1455309"/>
              <a:gd name="connsiteY6" fmla="*/ 282834 h 254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309" h="2544466">
                <a:moveTo>
                  <a:pt x="1343767" y="0"/>
                </a:moveTo>
                <a:cubicBezTo>
                  <a:pt x="1648443" y="937698"/>
                  <a:pt x="1314673" y="1964937"/>
                  <a:pt x="517020" y="2544466"/>
                </a:cubicBezTo>
                <a:lnTo>
                  <a:pt x="0" y="1832849"/>
                </a:lnTo>
                <a:lnTo>
                  <a:pt x="4184" y="1829720"/>
                </a:lnTo>
                <a:cubicBezTo>
                  <a:pt x="328619" y="1561973"/>
                  <a:pt x="535413" y="1156772"/>
                  <a:pt x="535413" y="703273"/>
                </a:cubicBezTo>
                <a:cubicBezTo>
                  <a:pt x="535413" y="602496"/>
                  <a:pt x="525201" y="504103"/>
                  <a:pt x="505755" y="409074"/>
                </a:cubicBezTo>
                <a:lnTo>
                  <a:pt x="473296" y="282834"/>
                </a:lnTo>
                <a:close/>
              </a:path>
            </a:pathLst>
          </a:custGeom>
        </p:spPr>
      </p:pic>
      <p:sp>
        <p:nvSpPr>
          <p:cNvPr id="14" name="TextBox 13">
            <a:extLst>
              <a:ext uri="{FF2B5EF4-FFF2-40B4-BE49-F238E27FC236}">
                <a16:creationId xmlns:a16="http://schemas.microsoft.com/office/drawing/2014/main" id="{99C35522-018D-46D4-B775-74C08C970ABF}"/>
              </a:ext>
            </a:extLst>
          </p:cNvPr>
          <p:cNvSpPr txBox="1"/>
          <p:nvPr/>
        </p:nvSpPr>
        <p:spPr>
          <a:xfrm>
            <a:off x="-17707" y="3191914"/>
            <a:ext cx="1386114" cy="461665"/>
          </a:xfrm>
          <a:prstGeom prst="rect">
            <a:avLst/>
          </a:prstGeom>
          <a:noFill/>
        </p:spPr>
        <p:txBody>
          <a:bodyPr wrap="square" rtlCol="0">
            <a:spAutoFit/>
          </a:bodyPr>
          <a:lstStyle/>
          <a:p>
            <a:r>
              <a:rPr lang="en-US" sz="2400" dirty="0">
                <a:latin typeface="Montserrat ExtraBold" pitchFamily="2" charset="0"/>
              </a:rPr>
              <a:t>Impact</a:t>
            </a:r>
            <a:endParaRPr lang="en-IN" sz="2400" dirty="0">
              <a:latin typeface="Montserrat ExtraBold" pitchFamily="2" charset="0"/>
            </a:endParaRPr>
          </a:p>
        </p:txBody>
      </p:sp>
      <p:grpSp>
        <p:nvGrpSpPr>
          <p:cNvPr id="15" name="Group 14">
            <a:extLst>
              <a:ext uri="{FF2B5EF4-FFF2-40B4-BE49-F238E27FC236}">
                <a16:creationId xmlns:a16="http://schemas.microsoft.com/office/drawing/2014/main" id="{15B58DD3-4C72-0EA5-30EC-D8293C0B8748}"/>
              </a:ext>
            </a:extLst>
          </p:cNvPr>
          <p:cNvGrpSpPr/>
          <p:nvPr/>
        </p:nvGrpSpPr>
        <p:grpSpPr>
          <a:xfrm>
            <a:off x="3672991" y="1767605"/>
            <a:ext cx="6861597" cy="2309500"/>
            <a:chOff x="3536778" y="1970490"/>
            <a:chExt cx="6861597" cy="2309500"/>
          </a:xfrm>
        </p:grpSpPr>
        <p:sp>
          <p:nvSpPr>
            <p:cNvPr id="16" name="TextBox 15">
              <a:extLst>
                <a:ext uri="{FF2B5EF4-FFF2-40B4-BE49-F238E27FC236}">
                  <a16:creationId xmlns:a16="http://schemas.microsoft.com/office/drawing/2014/main" id="{4C97A3FA-9EDC-57F1-6893-892705BB0F96}"/>
                </a:ext>
              </a:extLst>
            </p:cNvPr>
            <p:cNvSpPr txBox="1"/>
            <p:nvPr/>
          </p:nvSpPr>
          <p:spPr>
            <a:xfrm>
              <a:off x="3536778" y="1970490"/>
              <a:ext cx="4692822" cy="461665"/>
            </a:xfrm>
            <a:prstGeom prst="rect">
              <a:avLst/>
            </a:prstGeom>
            <a:noFill/>
          </p:spPr>
          <p:txBody>
            <a:bodyPr wrap="square" rtlCol="0">
              <a:spAutoFit/>
            </a:bodyPr>
            <a:lstStyle/>
            <a:p>
              <a:r>
                <a:rPr lang="en-US" sz="2400" dirty="0">
                  <a:latin typeface="Montserrat SemiBold" pitchFamily="2" charset="0"/>
                </a:rPr>
                <a:t>Impact of Office Politics</a:t>
              </a:r>
              <a:endParaRPr lang="en-IN" sz="2400" dirty="0">
                <a:latin typeface="Montserrat SemiBold" pitchFamily="2" charset="0"/>
              </a:endParaRPr>
            </a:p>
          </p:txBody>
        </p:sp>
        <p:sp>
          <p:nvSpPr>
            <p:cNvPr id="17" name="TextBox 16">
              <a:extLst>
                <a:ext uri="{FF2B5EF4-FFF2-40B4-BE49-F238E27FC236}">
                  <a16:creationId xmlns:a16="http://schemas.microsoft.com/office/drawing/2014/main" id="{78987E44-3023-6639-FE42-47E252C38BD7}"/>
                </a:ext>
              </a:extLst>
            </p:cNvPr>
            <p:cNvSpPr txBox="1"/>
            <p:nvPr/>
          </p:nvSpPr>
          <p:spPr>
            <a:xfrm>
              <a:off x="3536778" y="2568944"/>
              <a:ext cx="6861597" cy="1711046"/>
            </a:xfrm>
            <a:prstGeom prst="rect">
              <a:avLst/>
            </a:prstGeom>
            <a:noFill/>
          </p:spPr>
          <p:txBody>
            <a:bodyPr wrap="square" rtlCol="0">
              <a:spAutoFit/>
            </a:bodyPr>
            <a:lstStyle/>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Positive: </a:t>
              </a:r>
              <a:r>
                <a:rPr lang="en-US" dirty="0">
                  <a:latin typeface="Open Sans" pitchFamily="2" charset="0"/>
                  <a:ea typeface="Open Sans" pitchFamily="2" charset="0"/>
                  <a:cs typeface="Open Sans" pitchFamily="2" charset="0"/>
                </a:rPr>
                <a:t>Can facilitate collaboration, innovation, and career advancement.</a:t>
              </a:r>
            </a:p>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Negative: </a:t>
              </a:r>
              <a:r>
                <a:rPr lang="en-US" dirty="0">
                  <a:latin typeface="Open Sans" pitchFamily="2" charset="0"/>
                  <a:ea typeface="Open Sans" pitchFamily="2" charset="0"/>
                  <a:cs typeface="Open Sans" pitchFamily="2" charset="0"/>
                </a:rPr>
                <a:t>Can create distrust, stress, and unhealthy competition.</a:t>
              </a:r>
              <a:endParaRPr lang="en-IN" dirty="0"/>
            </a:p>
          </p:txBody>
        </p:sp>
      </p:grpSp>
      <p:sp>
        <p:nvSpPr>
          <p:cNvPr id="18" name="TextBox 17">
            <a:extLst>
              <a:ext uri="{FF2B5EF4-FFF2-40B4-BE49-F238E27FC236}">
                <a16:creationId xmlns:a16="http://schemas.microsoft.com/office/drawing/2014/main" id="{30743DBE-4134-9F86-0A55-A74724A7BAF3}"/>
              </a:ext>
            </a:extLst>
          </p:cNvPr>
          <p:cNvSpPr txBox="1"/>
          <p:nvPr/>
        </p:nvSpPr>
        <p:spPr>
          <a:xfrm>
            <a:off x="-3372035" y="3191914"/>
            <a:ext cx="1286068" cy="461665"/>
          </a:xfrm>
          <a:prstGeom prst="rect">
            <a:avLst/>
          </a:prstGeom>
          <a:noFill/>
        </p:spPr>
        <p:txBody>
          <a:bodyPr wrap="square" rtlCol="0">
            <a:spAutoFit/>
          </a:bodyPr>
          <a:lstStyle/>
          <a:p>
            <a:r>
              <a:rPr lang="en-US" sz="2400" dirty="0">
                <a:latin typeface="Montserrat ExtraBold" pitchFamily="2" charset="0"/>
              </a:rPr>
              <a:t>Types</a:t>
            </a:r>
            <a:endParaRPr lang="en-IN" sz="2400" dirty="0">
              <a:latin typeface="Montserrat ExtraBold" pitchFamily="2" charset="0"/>
            </a:endParaRPr>
          </a:p>
        </p:txBody>
      </p:sp>
      <p:sp>
        <p:nvSpPr>
          <p:cNvPr id="19" name="TextBox 18">
            <a:extLst>
              <a:ext uri="{FF2B5EF4-FFF2-40B4-BE49-F238E27FC236}">
                <a16:creationId xmlns:a16="http://schemas.microsoft.com/office/drawing/2014/main" id="{B3211C4D-6E7B-2CE7-5C90-0C35F7722E3A}"/>
              </a:ext>
            </a:extLst>
          </p:cNvPr>
          <p:cNvSpPr txBox="1"/>
          <p:nvPr/>
        </p:nvSpPr>
        <p:spPr>
          <a:xfrm>
            <a:off x="-3554354" y="3206070"/>
            <a:ext cx="1765943" cy="461665"/>
          </a:xfrm>
          <a:prstGeom prst="rect">
            <a:avLst/>
          </a:prstGeom>
          <a:noFill/>
        </p:spPr>
        <p:txBody>
          <a:bodyPr wrap="square" rtlCol="0">
            <a:spAutoFit/>
          </a:bodyPr>
          <a:lstStyle/>
          <a:p>
            <a:r>
              <a:rPr lang="en-US" sz="2400" dirty="0">
                <a:latin typeface="Montserrat ExtraBold" pitchFamily="2" charset="0"/>
              </a:rPr>
              <a:t>Strategy</a:t>
            </a:r>
            <a:endParaRPr lang="en-IN" sz="2400" dirty="0">
              <a:latin typeface="Montserrat ExtraBold" pitchFamily="2" charset="0"/>
            </a:endParaRPr>
          </a:p>
        </p:txBody>
      </p:sp>
    </p:spTree>
    <p:extLst>
      <p:ext uri="{BB962C8B-B14F-4D97-AF65-F5344CB8AC3E}">
        <p14:creationId xmlns:p14="http://schemas.microsoft.com/office/powerpoint/2010/main" val="403148707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774DCD2-2EB0-6AED-15CF-06301288CF17}"/>
              </a:ext>
            </a:extLst>
          </p:cNvPr>
          <p:cNvSpPr/>
          <p:nvPr/>
        </p:nvSpPr>
        <p:spPr>
          <a:xfrm>
            <a:off x="14039260" y="2947411"/>
            <a:ext cx="5674936" cy="1124303"/>
          </a:xfrm>
          <a:prstGeom prst="roundRect">
            <a:avLst>
              <a:gd name="adj" fmla="val 6775"/>
            </a:avLst>
          </a:prstGeom>
          <a:solidFill>
            <a:srgbClr val="8576FF">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8576FF"/>
                </a:solidFill>
                <a:latin typeface="Montserrat ExtraBold" pitchFamily="2" charset="0"/>
              </a:rPr>
              <a:t>Office Politics</a:t>
            </a:r>
            <a:endParaRPr lang="en-IN" sz="3600" dirty="0">
              <a:solidFill>
                <a:srgbClr val="8576FF"/>
              </a:solidFill>
              <a:latin typeface="Montserrat ExtraBold" pitchFamily="2" charset="0"/>
            </a:endParaRPr>
          </a:p>
        </p:txBody>
      </p:sp>
      <p:pic>
        <p:nvPicPr>
          <p:cNvPr id="3" name="Picture 2">
            <a:extLst>
              <a:ext uri="{FF2B5EF4-FFF2-40B4-BE49-F238E27FC236}">
                <a16:creationId xmlns:a16="http://schemas.microsoft.com/office/drawing/2014/main" id="{764BDFC1-A192-D633-6A5F-8E63EE94473E}"/>
              </a:ext>
            </a:extLst>
          </p:cNvPr>
          <p:cNvPicPr>
            <a:picLocks noChangeAspect="1"/>
          </p:cNvPicPr>
          <p:nvPr/>
        </p:nvPicPr>
        <p:blipFill>
          <a:blip r:embed="rId2">
            <a:extLst>
              <a:ext uri="{28A0092B-C50C-407E-A947-70E740481C1C}">
                <a14:useLocalDpi xmlns:a14="http://schemas.microsoft.com/office/drawing/2010/main" val="0"/>
              </a:ext>
            </a:extLst>
          </a:blip>
          <a:srcRect l="3471" t="45606" r="15080" b="12526"/>
          <a:stretch>
            <a:fillRect/>
          </a:stretch>
        </p:blipFill>
        <p:spPr>
          <a:xfrm rot="17863538">
            <a:off x="-2058848" y="2215529"/>
            <a:ext cx="1923314" cy="984137"/>
          </a:xfrm>
          <a:custGeom>
            <a:avLst/>
            <a:gdLst>
              <a:gd name="connsiteX0" fmla="*/ 0 w 2620852"/>
              <a:gd name="connsiteY0" fmla="*/ 203515 h 1347231"/>
              <a:gd name="connsiteX1" fmla="*/ 2620852 w 2620852"/>
              <a:gd name="connsiteY1" fmla="*/ 741058 h 1347231"/>
              <a:gd name="connsiteX2" fmla="*/ 1957223 w 2620852"/>
              <a:gd name="connsiteY2" fmla="*/ 1347231 h 1347231"/>
              <a:gd name="connsiteX3" fmla="*/ 1908702 w 2620852"/>
              <a:gd name="connsiteY3" fmla="*/ 1300356 h 1347231"/>
              <a:gd name="connsiteX4" fmla="*/ 1667519 w 2620852"/>
              <a:gd name="connsiteY4" fmla="*/ 1129290 h 1347231"/>
              <a:gd name="connsiteX5" fmla="*/ 425667 w 2620852"/>
              <a:gd name="connsiteY5" fmla="*/ 1034993 h 1347231"/>
              <a:gd name="connsiteX6" fmla="*/ 385340 w 2620852"/>
              <a:gd name="connsiteY6" fmla="*/ 1052629 h 134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0852" h="1347231">
                <a:moveTo>
                  <a:pt x="0" y="203515"/>
                </a:moveTo>
                <a:cubicBezTo>
                  <a:pt x="897826" y="-203931"/>
                  <a:pt x="1955905" y="13082"/>
                  <a:pt x="2620852" y="741058"/>
                </a:cubicBezTo>
                <a:lnTo>
                  <a:pt x="1957223" y="1347231"/>
                </a:lnTo>
                <a:lnTo>
                  <a:pt x="1908702" y="1300356"/>
                </a:lnTo>
                <a:cubicBezTo>
                  <a:pt x="1835670" y="1236521"/>
                  <a:pt x="1755152" y="1179054"/>
                  <a:pt x="1667519" y="1129290"/>
                </a:cubicBezTo>
                <a:cubicBezTo>
                  <a:pt x="1273168" y="905351"/>
                  <a:pt x="818700" y="885086"/>
                  <a:pt x="425667" y="1034993"/>
                </a:cubicBezTo>
                <a:lnTo>
                  <a:pt x="385340" y="1052629"/>
                </a:lnTo>
                <a:close/>
              </a:path>
            </a:pathLst>
          </a:custGeom>
        </p:spPr>
      </p:pic>
      <p:pic>
        <p:nvPicPr>
          <p:cNvPr id="4" name="Picture 3">
            <a:extLst>
              <a:ext uri="{FF2B5EF4-FFF2-40B4-BE49-F238E27FC236}">
                <a16:creationId xmlns:a16="http://schemas.microsoft.com/office/drawing/2014/main" id="{7A598577-284B-5266-A364-22E38A9B1242}"/>
              </a:ext>
            </a:extLst>
          </p:cNvPr>
          <p:cNvPicPr>
            <a:picLocks noChangeAspect="1"/>
          </p:cNvPicPr>
          <p:nvPr/>
        </p:nvPicPr>
        <p:blipFill rotWithShape="1">
          <a:blip r:embed="rId3">
            <a:extLst>
              <a:ext uri="{28A0092B-C50C-407E-A947-70E740481C1C}">
                <a14:useLocalDpi xmlns:a14="http://schemas.microsoft.com/office/drawing/2010/main" val="0"/>
              </a:ext>
            </a:extLst>
          </a:blip>
          <a:srcRect l="25855" t="3195" r="45284" b="9225"/>
          <a:stretch/>
        </p:blipFill>
        <p:spPr>
          <a:xfrm rot="524677">
            <a:off x="1412024" y="2536766"/>
            <a:ext cx="941166" cy="1945592"/>
          </a:xfrm>
          <a:custGeom>
            <a:avLst/>
            <a:gdLst>
              <a:gd name="connsiteX0" fmla="*/ 713031 w 1282504"/>
              <a:gd name="connsiteY0" fmla="*/ 0 h 2663413"/>
              <a:gd name="connsiteX1" fmla="*/ 966122 w 1282504"/>
              <a:gd name="connsiteY1" fmla="*/ 2663413 h 2663413"/>
              <a:gd name="connsiteX2" fmla="*/ 176686 w 1282504"/>
              <a:gd name="connsiteY2" fmla="*/ 2197067 h 2663413"/>
              <a:gd name="connsiteX3" fmla="*/ 184961 w 1282504"/>
              <a:gd name="connsiteY3" fmla="*/ 2181804 h 2663413"/>
              <a:gd name="connsiteX4" fmla="*/ 56549 w 1282504"/>
              <a:gd name="connsiteY4" fmla="*/ 700245 h 2663413"/>
              <a:gd name="connsiteX5" fmla="*/ 0 w 1282504"/>
              <a:gd name="connsiteY5" fmla="*/ 629247 h 266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2504" h="2663413">
                <a:moveTo>
                  <a:pt x="713031" y="0"/>
                </a:moveTo>
                <a:cubicBezTo>
                  <a:pt x="1365419" y="739254"/>
                  <a:pt x="1467595" y="1814514"/>
                  <a:pt x="966122" y="2663413"/>
                </a:cubicBezTo>
                <a:lnTo>
                  <a:pt x="176686" y="2197067"/>
                </a:lnTo>
                <a:lnTo>
                  <a:pt x="184961" y="2181804"/>
                </a:lnTo>
                <a:cubicBezTo>
                  <a:pt x="410654" y="1711700"/>
                  <a:pt x="372630" y="1141262"/>
                  <a:pt x="56549" y="700245"/>
                </a:cubicBezTo>
                <a:lnTo>
                  <a:pt x="0" y="629247"/>
                </a:lnTo>
                <a:close/>
              </a:path>
            </a:pathLst>
          </a:custGeom>
        </p:spPr>
      </p:pic>
      <p:pic>
        <p:nvPicPr>
          <p:cNvPr id="5" name="Picture 4">
            <a:extLst>
              <a:ext uri="{FF2B5EF4-FFF2-40B4-BE49-F238E27FC236}">
                <a16:creationId xmlns:a16="http://schemas.microsoft.com/office/drawing/2014/main" id="{8B3C031C-7BE8-1B94-93ED-943AEA581265}"/>
              </a:ext>
            </a:extLst>
          </p:cNvPr>
          <p:cNvPicPr>
            <a:picLocks noChangeAspect="1"/>
          </p:cNvPicPr>
          <p:nvPr/>
        </p:nvPicPr>
        <p:blipFill rotWithShape="1">
          <a:blip r:embed="rId4">
            <a:extLst>
              <a:ext uri="{28A0092B-C50C-407E-A947-70E740481C1C}">
                <a14:useLocalDpi xmlns:a14="http://schemas.microsoft.com/office/drawing/2010/main" val="0"/>
              </a:ext>
            </a:extLst>
          </a:blip>
          <a:srcRect l="21120" t="-1174" r="47509" b="237"/>
          <a:stretch/>
        </p:blipFill>
        <p:spPr>
          <a:xfrm rot="9068783">
            <a:off x="-1655870" y="3278098"/>
            <a:ext cx="913245" cy="1949990"/>
          </a:xfrm>
          <a:custGeom>
            <a:avLst/>
            <a:gdLst>
              <a:gd name="connsiteX0" fmla="*/ 716332 w 1244457"/>
              <a:gd name="connsiteY0" fmla="*/ 0 h 2669434"/>
              <a:gd name="connsiteX1" fmla="*/ 895040 w 1244457"/>
              <a:gd name="connsiteY1" fmla="*/ 2669434 h 2669434"/>
              <a:gd name="connsiteX2" fmla="*/ 117383 w 1244457"/>
              <a:gd name="connsiteY2" fmla="*/ 2180286 h 2669434"/>
              <a:gd name="connsiteX3" fmla="*/ 165043 w 1244457"/>
              <a:gd name="connsiteY3" fmla="*/ 2088532 h 2669434"/>
              <a:gd name="connsiteX4" fmla="*/ 165051 w 1244457"/>
              <a:gd name="connsiteY4" fmla="*/ 2088511 h 2669434"/>
              <a:gd name="connsiteX5" fmla="*/ 217853 w 1244457"/>
              <a:gd name="connsiteY5" fmla="*/ 1957104 h 2669434"/>
              <a:gd name="connsiteX6" fmla="*/ 223528 w 1244457"/>
              <a:gd name="connsiteY6" fmla="*/ 1937664 h 2669434"/>
              <a:gd name="connsiteX7" fmla="*/ 229084 w 1244457"/>
              <a:gd name="connsiteY7" fmla="*/ 1923330 h 2669434"/>
              <a:gd name="connsiteX8" fmla="*/ 237755 w 1244457"/>
              <a:gd name="connsiteY8" fmla="*/ 1888928 h 2669434"/>
              <a:gd name="connsiteX9" fmla="*/ 257874 w 1244457"/>
              <a:gd name="connsiteY9" fmla="*/ 1820005 h 2669434"/>
              <a:gd name="connsiteX10" fmla="*/ 265776 w 1244457"/>
              <a:gd name="connsiteY10" fmla="*/ 1777738 h 2669434"/>
              <a:gd name="connsiteX11" fmla="*/ 272874 w 1244457"/>
              <a:gd name="connsiteY11" fmla="*/ 1749573 h 2669434"/>
              <a:gd name="connsiteX12" fmla="*/ 276382 w 1244457"/>
              <a:gd name="connsiteY12" fmla="*/ 1721011 h 2669434"/>
              <a:gd name="connsiteX13" fmla="*/ 284420 w 1244457"/>
              <a:gd name="connsiteY13" fmla="*/ 1678016 h 2669434"/>
              <a:gd name="connsiteX14" fmla="*/ 290574 w 1244457"/>
              <a:gd name="connsiteY14" fmla="*/ 1605452 h 2669434"/>
              <a:gd name="connsiteX15" fmla="*/ 295077 w 1244457"/>
              <a:gd name="connsiteY15" fmla="*/ 1568785 h 2669434"/>
              <a:gd name="connsiteX16" fmla="*/ 295017 w 1244457"/>
              <a:gd name="connsiteY16" fmla="*/ 1553065 h 2669434"/>
              <a:gd name="connsiteX17" fmla="*/ 296810 w 1244457"/>
              <a:gd name="connsiteY17" fmla="*/ 1531918 h 2669434"/>
              <a:gd name="connsiteX18" fmla="*/ 294360 w 1244457"/>
              <a:gd name="connsiteY18" fmla="*/ 1382493 h 2669434"/>
              <a:gd name="connsiteX19" fmla="*/ 276870 w 1244457"/>
              <a:gd name="connsiteY19" fmla="*/ 1234074 h 2669434"/>
              <a:gd name="connsiteX20" fmla="*/ 272275 w 1244457"/>
              <a:gd name="connsiteY20" fmla="*/ 1213356 h 2669434"/>
              <a:gd name="connsiteX21" fmla="*/ 270239 w 1244457"/>
              <a:gd name="connsiteY21" fmla="*/ 1197768 h 2669434"/>
              <a:gd name="connsiteX22" fmla="*/ 260888 w 1244457"/>
              <a:gd name="connsiteY22" fmla="*/ 1162028 h 2669434"/>
              <a:gd name="connsiteX23" fmla="*/ 245117 w 1244457"/>
              <a:gd name="connsiteY23" fmla="*/ 1090932 h 2669434"/>
              <a:gd name="connsiteX24" fmla="*/ 231420 w 1244457"/>
              <a:gd name="connsiteY24" fmla="*/ 1049393 h 2669434"/>
              <a:gd name="connsiteX25" fmla="*/ 224136 w 1244457"/>
              <a:gd name="connsiteY25" fmla="*/ 1021553 h 2669434"/>
              <a:gd name="connsiteX26" fmla="*/ 213347 w 1244457"/>
              <a:gd name="connsiteY26" fmla="*/ 994585 h 2669434"/>
              <a:gd name="connsiteX27" fmla="*/ 199882 w 1244457"/>
              <a:gd name="connsiteY27" fmla="*/ 953749 h 2669434"/>
              <a:gd name="connsiteX28" fmla="*/ 170755 w 1244457"/>
              <a:gd name="connsiteY28" fmla="*/ 888122 h 2669434"/>
              <a:gd name="connsiteX29" fmla="*/ 157576 w 1244457"/>
              <a:gd name="connsiteY29" fmla="*/ 855182 h 2669434"/>
              <a:gd name="connsiteX30" fmla="*/ 150159 w 1244457"/>
              <a:gd name="connsiteY30" fmla="*/ 841719 h 2669434"/>
              <a:gd name="connsiteX31" fmla="*/ 141944 w 1244457"/>
              <a:gd name="connsiteY31" fmla="*/ 823208 h 2669434"/>
              <a:gd name="connsiteX32" fmla="*/ 72098 w 1244457"/>
              <a:gd name="connsiteY32" fmla="*/ 700012 h 2669434"/>
              <a:gd name="connsiteX33" fmla="*/ 72086 w 1244457"/>
              <a:gd name="connsiteY33" fmla="*/ 699992 h 2669434"/>
              <a:gd name="connsiteX34" fmla="*/ 0 w 1244457"/>
              <a:gd name="connsiteY34" fmla="*/ 597460 h 266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44457" h="2669434">
                <a:moveTo>
                  <a:pt x="716332" y="0"/>
                </a:moveTo>
                <a:cubicBezTo>
                  <a:pt x="1347847" y="757161"/>
                  <a:pt x="1419994" y="1834852"/>
                  <a:pt x="895040" y="2669434"/>
                </a:cubicBezTo>
                <a:lnTo>
                  <a:pt x="117383" y="2180286"/>
                </a:lnTo>
                <a:lnTo>
                  <a:pt x="165043" y="2088532"/>
                </a:lnTo>
                <a:lnTo>
                  <a:pt x="165051" y="2088511"/>
                </a:lnTo>
                <a:lnTo>
                  <a:pt x="217853" y="1957104"/>
                </a:lnTo>
                <a:lnTo>
                  <a:pt x="223528" y="1937664"/>
                </a:lnTo>
                <a:lnTo>
                  <a:pt x="229084" y="1923330"/>
                </a:lnTo>
                <a:lnTo>
                  <a:pt x="237755" y="1888928"/>
                </a:lnTo>
                <a:lnTo>
                  <a:pt x="257874" y="1820005"/>
                </a:lnTo>
                <a:lnTo>
                  <a:pt x="265776" y="1777738"/>
                </a:lnTo>
                <a:lnTo>
                  <a:pt x="272874" y="1749573"/>
                </a:lnTo>
                <a:lnTo>
                  <a:pt x="276382" y="1721011"/>
                </a:lnTo>
                <a:lnTo>
                  <a:pt x="284420" y="1678016"/>
                </a:lnTo>
                <a:lnTo>
                  <a:pt x="290574" y="1605452"/>
                </a:lnTo>
                <a:lnTo>
                  <a:pt x="295077" y="1568785"/>
                </a:lnTo>
                <a:lnTo>
                  <a:pt x="295017" y="1553065"/>
                </a:lnTo>
                <a:lnTo>
                  <a:pt x="296810" y="1531918"/>
                </a:lnTo>
                <a:cubicBezTo>
                  <a:pt x="298505" y="1482621"/>
                  <a:pt x="297726" y="1432770"/>
                  <a:pt x="294360" y="1382493"/>
                </a:cubicBezTo>
                <a:cubicBezTo>
                  <a:pt x="290994" y="1332217"/>
                  <a:pt x="285121" y="1282706"/>
                  <a:pt x="276870" y="1234074"/>
                </a:cubicBezTo>
                <a:lnTo>
                  <a:pt x="272275" y="1213356"/>
                </a:lnTo>
                <a:lnTo>
                  <a:pt x="270239" y="1197768"/>
                </a:lnTo>
                <a:lnTo>
                  <a:pt x="260888" y="1162028"/>
                </a:lnTo>
                <a:lnTo>
                  <a:pt x="245117" y="1090932"/>
                </a:lnTo>
                <a:lnTo>
                  <a:pt x="231420" y="1049393"/>
                </a:lnTo>
                <a:lnTo>
                  <a:pt x="224136" y="1021553"/>
                </a:lnTo>
                <a:lnTo>
                  <a:pt x="213347" y="994585"/>
                </a:lnTo>
                <a:lnTo>
                  <a:pt x="199882" y="953749"/>
                </a:lnTo>
                <a:lnTo>
                  <a:pt x="170755" y="888122"/>
                </a:lnTo>
                <a:lnTo>
                  <a:pt x="157576" y="855182"/>
                </a:lnTo>
                <a:lnTo>
                  <a:pt x="150159" y="841719"/>
                </a:lnTo>
                <a:lnTo>
                  <a:pt x="141944" y="823208"/>
                </a:lnTo>
                <a:lnTo>
                  <a:pt x="72098" y="700012"/>
                </a:lnTo>
                <a:lnTo>
                  <a:pt x="72086" y="699992"/>
                </a:lnTo>
                <a:lnTo>
                  <a:pt x="0" y="597460"/>
                </a:lnTo>
                <a:close/>
              </a:path>
            </a:pathLst>
          </a:custGeom>
        </p:spPr>
      </p:pic>
      <p:pic>
        <p:nvPicPr>
          <p:cNvPr id="6" name="Picture 5">
            <a:extLst>
              <a:ext uri="{FF2B5EF4-FFF2-40B4-BE49-F238E27FC236}">
                <a16:creationId xmlns:a16="http://schemas.microsoft.com/office/drawing/2014/main" id="{7173A4A3-CE5E-BF98-00AA-25067AA79DC5}"/>
              </a:ext>
            </a:extLst>
          </p:cNvPr>
          <p:cNvPicPr>
            <a:picLocks noChangeAspect="1"/>
          </p:cNvPicPr>
          <p:nvPr/>
        </p:nvPicPr>
        <p:blipFill rotWithShape="1">
          <a:blip r:embed="rId5">
            <a:extLst>
              <a:ext uri="{28A0092B-C50C-407E-A947-70E740481C1C}">
                <a14:useLocalDpi xmlns:a14="http://schemas.microsoft.com/office/drawing/2010/main" val="0"/>
              </a:ext>
            </a:extLst>
          </a:blip>
          <a:srcRect l="33351" t="3762" r="34795" b="858"/>
          <a:stretch/>
        </p:blipFill>
        <p:spPr>
          <a:xfrm rot="18040291">
            <a:off x="-142015" y="1350102"/>
            <a:ext cx="972286" cy="1928362"/>
          </a:xfrm>
          <a:custGeom>
            <a:avLst/>
            <a:gdLst>
              <a:gd name="connsiteX0" fmla="*/ 648260 w 1324910"/>
              <a:gd name="connsiteY0" fmla="*/ 0 h 2639826"/>
              <a:gd name="connsiteX1" fmla="*/ 1083158 w 1324910"/>
              <a:gd name="connsiteY1" fmla="*/ 2639826 h 2639826"/>
              <a:gd name="connsiteX2" fmla="*/ 261843 w 1324910"/>
              <a:gd name="connsiteY2" fmla="*/ 2227737 h 2639826"/>
              <a:gd name="connsiteX3" fmla="*/ 291120 w 1324910"/>
              <a:gd name="connsiteY3" fmla="*/ 2161212 h 2639826"/>
              <a:gd name="connsiteX4" fmla="*/ 37239 w 1324910"/>
              <a:gd name="connsiteY4" fmla="*/ 695929 h 2639826"/>
              <a:gd name="connsiteX5" fmla="*/ 0 w 1324910"/>
              <a:gd name="connsiteY5" fmla="*/ 656346 h 263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4910" h="2639826">
                <a:moveTo>
                  <a:pt x="648260" y="0"/>
                </a:moveTo>
                <a:cubicBezTo>
                  <a:pt x="1349743" y="692839"/>
                  <a:pt x="1525317" y="1758578"/>
                  <a:pt x="1083158" y="2639826"/>
                </a:cubicBezTo>
                <a:lnTo>
                  <a:pt x="261843" y="2227737"/>
                </a:lnTo>
                <a:lnTo>
                  <a:pt x="291120" y="2161212"/>
                </a:lnTo>
                <a:cubicBezTo>
                  <a:pt x="484204" y="1654141"/>
                  <a:pt x="375414" y="1092883"/>
                  <a:pt x="37239" y="695929"/>
                </a:cubicBezTo>
                <a:lnTo>
                  <a:pt x="0" y="656346"/>
                </a:lnTo>
                <a:close/>
              </a:path>
            </a:pathLst>
          </a:custGeom>
        </p:spPr>
      </p:pic>
      <p:pic>
        <p:nvPicPr>
          <p:cNvPr id="7" name="Picture 6">
            <a:extLst>
              <a:ext uri="{FF2B5EF4-FFF2-40B4-BE49-F238E27FC236}">
                <a16:creationId xmlns:a16="http://schemas.microsoft.com/office/drawing/2014/main" id="{29648E66-829E-45D2-F50A-841365B3A40F}"/>
              </a:ext>
            </a:extLst>
          </p:cNvPr>
          <p:cNvPicPr>
            <a:picLocks noChangeAspect="1"/>
          </p:cNvPicPr>
          <p:nvPr/>
        </p:nvPicPr>
        <p:blipFill rotWithShape="1">
          <a:blip r:embed="rId6">
            <a:extLst>
              <a:ext uri="{28A0092B-C50C-407E-A947-70E740481C1C}">
                <a14:useLocalDpi xmlns:a14="http://schemas.microsoft.com/office/drawing/2010/main" val="0"/>
              </a:ext>
            </a:extLst>
          </a:blip>
          <a:srcRect l="60234" t="232" r="2650" b="2522"/>
          <a:stretch/>
        </p:blipFill>
        <p:spPr>
          <a:xfrm rot="3438983">
            <a:off x="-334780" y="3835444"/>
            <a:ext cx="1063086" cy="1867258"/>
          </a:xfrm>
          <a:custGeom>
            <a:avLst/>
            <a:gdLst>
              <a:gd name="connsiteX0" fmla="*/ 1343767 w 1455309"/>
              <a:gd name="connsiteY0" fmla="*/ 0 h 2544466"/>
              <a:gd name="connsiteX1" fmla="*/ 517020 w 1455309"/>
              <a:gd name="connsiteY1" fmla="*/ 2544466 h 2544466"/>
              <a:gd name="connsiteX2" fmla="*/ 0 w 1455309"/>
              <a:gd name="connsiteY2" fmla="*/ 1832849 h 2544466"/>
              <a:gd name="connsiteX3" fmla="*/ 4184 w 1455309"/>
              <a:gd name="connsiteY3" fmla="*/ 1829720 h 2544466"/>
              <a:gd name="connsiteX4" fmla="*/ 535413 w 1455309"/>
              <a:gd name="connsiteY4" fmla="*/ 703273 h 2544466"/>
              <a:gd name="connsiteX5" fmla="*/ 505755 w 1455309"/>
              <a:gd name="connsiteY5" fmla="*/ 409074 h 2544466"/>
              <a:gd name="connsiteX6" fmla="*/ 473296 w 1455309"/>
              <a:gd name="connsiteY6" fmla="*/ 282834 h 254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309" h="2544466">
                <a:moveTo>
                  <a:pt x="1343767" y="0"/>
                </a:moveTo>
                <a:cubicBezTo>
                  <a:pt x="1648443" y="937698"/>
                  <a:pt x="1314673" y="1964937"/>
                  <a:pt x="517020" y="2544466"/>
                </a:cubicBezTo>
                <a:lnTo>
                  <a:pt x="0" y="1832849"/>
                </a:lnTo>
                <a:lnTo>
                  <a:pt x="4184" y="1829720"/>
                </a:lnTo>
                <a:cubicBezTo>
                  <a:pt x="328619" y="1561973"/>
                  <a:pt x="535413" y="1156772"/>
                  <a:pt x="535413" y="703273"/>
                </a:cubicBezTo>
                <a:cubicBezTo>
                  <a:pt x="535413" y="602496"/>
                  <a:pt x="525201" y="504103"/>
                  <a:pt x="505755" y="409074"/>
                </a:cubicBezTo>
                <a:lnTo>
                  <a:pt x="473296" y="282834"/>
                </a:lnTo>
                <a:close/>
              </a:path>
            </a:pathLst>
          </a:custGeom>
        </p:spPr>
      </p:pic>
      <p:sp>
        <p:nvSpPr>
          <p:cNvPr id="14" name="TextBox 13">
            <a:extLst>
              <a:ext uri="{FF2B5EF4-FFF2-40B4-BE49-F238E27FC236}">
                <a16:creationId xmlns:a16="http://schemas.microsoft.com/office/drawing/2014/main" id="{80354990-ACAD-10FB-7733-7EB679309D1B}"/>
              </a:ext>
            </a:extLst>
          </p:cNvPr>
          <p:cNvSpPr txBox="1"/>
          <p:nvPr/>
        </p:nvSpPr>
        <p:spPr>
          <a:xfrm>
            <a:off x="-74566" y="3210233"/>
            <a:ext cx="1765943" cy="461665"/>
          </a:xfrm>
          <a:prstGeom prst="rect">
            <a:avLst/>
          </a:prstGeom>
          <a:noFill/>
        </p:spPr>
        <p:txBody>
          <a:bodyPr wrap="square" rtlCol="0">
            <a:spAutoFit/>
          </a:bodyPr>
          <a:lstStyle/>
          <a:p>
            <a:r>
              <a:rPr lang="en-US" sz="2400" dirty="0">
                <a:latin typeface="Montserrat ExtraBold" pitchFamily="2" charset="0"/>
              </a:rPr>
              <a:t>Strategy</a:t>
            </a:r>
            <a:endParaRPr lang="en-IN" sz="2400" dirty="0">
              <a:latin typeface="Montserrat ExtraBold" pitchFamily="2" charset="0"/>
            </a:endParaRPr>
          </a:p>
        </p:txBody>
      </p:sp>
      <p:grpSp>
        <p:nvGrpSpPr>
          <p:cNvPr id="15" name="Group 14">
            <a:extLst>
              <a:ext uri="{FF2B5EF4-FFF2-40B4-BE49-F238E27FC236}">
                <a16:creationId xmlns:a16="http://schemas.microsoft.com/office/drawing/2014/main" id="{A47126FD-F781-A33D-53FA-EB866CF1FCD9}"/>
              </a:ext>
            </a:extLst>
          </p:cNvPr>
          <p:cNvGrpSpPr/>
          <p:nvPr/>
        </p:nvGrpSpPr>
        <p:grpSpPr>
          <a:xfrm>
            <a:off x="3609757" y="1235504"/>
            <a:ext cx="6861597" cy="3971493"/>
            <a:chOff x="3536778" y="1970490"/>
            <a:chExt cx="6861597" cy="3971493"/>
          </a:xfrm>
        </p:grpSpPr>
        <p:sp>
          <p:nvSpPr>
            <p:cNvPr id="16" name="TextBox 15">
              <a:extLst>
                <a:ext uri="{FF2B5EF4-FFF2-40B4-BE49-F238E27FC236}">
                  <a16:creationId xmlns:a16="http://schemas.microsoft.com/office/drawing/2014/main" id="{5D5CBD2D-D8B3-E966-6E07-F52F2914011E}"/>
                </a:ext>
              </a:extLst>
            </p:cNvPr>
            <p:cNvSpPr txBox="1"/>
            <p:nvPr/>
          </p:nvSpPr>
          <p:spPr>
            <a:xfrm>
              <a:off x="3536778" y="1970490"/>
              <a:ext cx="6556798" cy="461665"/>
            </a:xfrm>
            <a:prstGeom prst="rect">
              <a:avLst/>
            </a:prstGeom>
            <a:noFill/>
          </p:spPr>
          <p:txBody>
            <a:bodyPr wrap="square" rtlCol="0">
              <a:spAutoFit/>
            </a:bodyPr>
            <a:lstStyle/>
            <a:p>
              <a:r>
                <a:rPr lang="en-US" sz="2400" dirty="0">
                  <a:latin typeface="Montserrat SemiBold" pitchFamily="2" charset="0"/>
                </a:rPr>
                <a:t>Strategies for Managing Office Politics</a:t>
              </a:r>
              <a:endParaRPr lang="en-IN" sz="2400" dirty="0">
                <a:latin typeface="Montserrat SemiBold" pitchFamily="2" charset="0"/>
              </a:endParaRPr>
            </a:p>
          </p:txBody>
        </p:sp>
        <p:sp>
          <p:nvSpPr>
            <p:cNvPr id="17" name="TextBox 16">
              <a:extLst>
                <a:ext uri="{FF2B5EF4-FFF2-40B4-BE49-F238E27FC236}">
                  <a16:creationId xmlns:a16="http://schemas.microsoft.com/office/drawing/2014/main" id="{D21B895A-6E47-FF86-E938-A465D6EE12C9}"/>
                </a:ext>
              </a:extLst>
            </p:cNvPr>
            <p:cNvSpPr txBox="1"/>
            <p:nvPr/>
          </p:nvSpPr>
          <p:spPr>
            <a:xfrm>
              <a:off x="3536778" y="2568944"/>
              <a:ext cx="6861597" cy="3373039"/>
            </a:xfrm>
            <a:prstGeom prst="rect">
              <a:avLst/>
            </a:prstGeom>
            <a:noFill/>
          </p:spPr>
          <p:txBody>
            <a:bodyPr wrap="square" rtlCol="0">
              <a:spAutoFit/>
            </a:bodyPr>
            <a:lstStyle/>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Stay Professional: </a:t>
              </a:r>
              <a:r>
                <a:rPr lang="en-US" dirty="0">
                  <a:latin typeface="Open Sans" pitchFamily="2" charset="0"/>
                  <a:ea typeface="Open Sans" pitchFamily="2" charset="0"/>
                  <a:cs typeface="Open Sans" pitchFamily="2" charset="0"/>
                </a:rPr>
                <a:t>Maintain integrity and ethical standards.</a:t>
              </a:r>
            </a:p>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Be Transparent: </a:t>
              </a:r>
              <a:r>
                <a:rPr lang="en-US" dirty="0">
                  <a:latin typeface="Open Sans" pitchFamily="2" charset="0"/>
                  <a:ea typeface="Open Sans" pitchFamily="2" charset="0"/>
                  <a:cs typeface="Open Sans" pitchFamily="2" charset="0"/>
                </a:rPr>
                <a:t>Communicate openly and honestly.</a:t>
              </a:r>
            </a:p>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Develop Emotional Intelligence: </a:t>
              </a:r>
              <a:r>
                <a:rPr lang="en-US" dirty="0">
                  <a:latin typeface="Open Sans" pitchFamily="2" charset="0"/>
                  <a:ea typeface="Open Sans" pitchFamily="2" charset="0"/>
                  <a:cs typeface="Open Sans" pitchFamily="2" charset="0"/>
                </a:rPr>
                <a:t>Understand and manage your emotions and those of others.</a:t>
              </a:r>
            </a:p>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Seek Mentorship: </a:t>
              </a:r>
              <a:r>
                <a:rPr lang="en-US" dirty="0">
                  <a:latin typeface="Open Sans" pitchFamily="2" charset="0"/>
                  <a:ea typeface="Open Sans" pitchFamily="2" charset="0"/>
                  <a:cs typeface="Open Sans" pitchFamily="2" charset="0"/>
                </a:rPr>
                <a:t>Learn from experienced colleagues.</a:t>
              </a:r>
            </a:p>
            <a:p>
              <a:pPr marL="342900" indent="-342900">
                <a:lnSpc>
                  <a:spcPct val="150000"/>
                </a:lnSpc>
                <a:buFont typeface="+mj-lt"/>
                <a:buAutoNum type="arabicPeriod"/>
              </a:pPr>
              <a:r>
                <a:rPr lang="en-US" b="1" dirty="0">
                  <a:latin typeface="Open Sans" pitchFamily="2" charset="0"/>
                  <a:ea typeface="Open Sans" pitchFamily="2" charset="0"/>
                  <a:cs typeface="Open Sans" pitchFamily="2" charset="0"/>
                </a:rPr>
                <a:t>Know When to Escalate: </a:t>
              </a:r>
              <a:r>
                <a:rPr lang="en-US" dirty="0">
                  <a:latin typeface="Open Sans" pitchFamily="2" charset="0"/>
                  <a:ea typeface="Open Sans" pitchFamily="2" charset="0"/>
                  <a:cs typeface="Open Sans" pitchFamily="2" charset="0"/>
                </a:rPr>
                <a:t>Address issues through proper channels if necessary.</a:t>
              </a:r>
              <a:endParaRPr lang="en-IN" dirty="0"/>
            </a:p>
          </p:txBody>
        </p:sp>
      </p:grpSp>
      <p:sp>
        <p:nvSpPr>
          <p:cNvPr id="18" name="TextBox 17">
            <a:extLst>
              <a:ext uri="{FF2B5EF4-FFF2-40B4-BE49-F238E27FC236}">
                <a16:creationId xmlns:a16="http://schemas.microsoft.com/office/drawing/2014/main" id="{72C5C9E4-DDF9-F3CF-2FB2-EFDF027FA67D}"/>
              </a:ext>
            </a:extLst>
          </p:cNvPr>
          <p:cNvSpPr txBox="1"/>
          <p:nvPr/>
        </p:nvSpPr>
        <p:spPr>
          <a:xfrm>
            <a:off x="-3436103" y="3224531"/>
            <a:ext cx="1386114" cy="461665"/>
          </a:xfrm>
          <a:prstGeom prst="rect">
            <a:avLst/>
          </a:prstGeom>
          <a:noFill/>
        </p:spPr>
        <p:txBody>
          <a:bodyPr wrap="square" rtlCol="0">
            <a:spAutoFit/>
          </a:bodyPr>
          <a:lstStyle/>
          <a:p>
            <a:r>
              <a:rPr lang="en-US" sz="2400" dirty="0">
                <a:latin typeface="Montserrat ExtraBold" pitchFamily="2" charset="0"/>
              </a:rPr>
              <a:t>Impact</a:t>
            </a:r>
            <a:endParaRPr lang="en-IN" sz="2400" dirty="0">
              <a:latin typeface="Montserrat ExtraBold" pitchFamily="2" charset="0"/>
            </a:endParaRPr>
          </a:p>
        </p:txBody>
      </p:sp>
      <p:sp>
        <p:nvSpPr>
          <p:cNvPr id="19" name="TextBox 18">
            <a:extLst>
              <a:ext uri="{FF2B5EF4-FFF2-40B4-BE49-F238E27FC236}">
                <a16:creationId xmlns:a16="http://schemas.microsoft.com/office/drawing/2014/main" id="{B522FD3E-77DE-BF41-C2C9-E2D23481DB6F}"/>
              </a:ext>
            </a:extLst>
          </p:cNvPr>
          <p:cNvSpPr txBox="1"/>
          <p:nvPr/>
        </p:nvSpPr>
        <p:spPr>
          <a:xfrm>
            <a:off x="-3642472" y="3178784"/>
            <a:ext cx="1765943" cy="461665"/>
          </a:xfrm>
          <a:prstGeom prst="rect">
            <a:avLst/>
          </a:prstGeom>
          <a:noFill/>
        </p:spPr>
        <p:txBody>
          <a:bodyPr wrap="square" rtlCol="0">
            <a:spAutoFit/>
          </a:bodyPr>
          <a:lstStyle/>
          <a:p>
            <a:r>
              <a:rPr lang="en-US" sz="2400" dirty="0">
                <a:latin typeface="Montserrat ExtraBold" pitchFamily="2" charset="0"/>
              </a:rPr>
              <a:t>Conclude</a:t>
            </a:r>
            <a:endParaRPr lang="en-IN" sz="2400" dirty="0">
              <a:latin typeface="Montserrat ExtraBold" pitchFamily="2" charset="0"/>
            </a:endParaRPr>
          </a:p>
        </p:txBody>
      </p:sp>
    </p:spTree>
    <p:extLst>
      <p:ext uri="{BB962C8B-B14F-4D97-AF65-F5344CB8AC3E}">
        <p14:creationId xmlns:p14="http://schemas.microsoft.com/office/powerpoint/2010/main" val="423220623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774DCD2-2EB0-6AED-15CF-06301288CF17}"/>
              </a:ext>
            </a:extLst>
          </p:cNvPr>
          <p:cNvSpPr/>
          <p:nvPr/>
        </p:nvSpPr>
        <p:spPr>
          <a:xfrm>
            <a:off x="14039260" y="2947411"/>
            <a:ext cx="5674936" cy="1124303"/>
          </a:xfrm>
          <a:prstGeom prst="roundRect">
            <a:avLst>
              <a:gd name="adj" fmla="val 6775"/>
            </a:avLst>
          </a:prstGeom>
          <a:solidFill>
            <a:srgbClr val="8576FF">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8576FF"/>
                </a:solidFill>
                <a:latin typeface="Montserrat ExtraBold" pitchFamily="2" charset="0"/>
              </a:rPr>
              <a:t>Office Politics</a:t>
            </a:r>
            <a:endParaRPr lang="en-IN" sz="3600" dirty="0">
              <a:solidFill>
                <a:srgbClr val="8576FF"/>
              </a:solidFill>
              <a:latin typeface="Montserrat ExtraBold" pitchFamily="2" charset="0"/>
            </a:endParaRPr>
          </a:p>
        </p:txBody>
      </p:sp>
      <p:pic>
        <p:nvPicPr>
          <p:cNvPr id="8" name="Picture 7">
            <a:extLst>
              <a:ext uri="{FF2B5EF4-FFF2-40B4-BE49-F238E27FC236}">
                <a16:creationId xmlns:a16="http://schemas.microsoft.com/office/drawing/2014/main" id="{35E41B45-D9F8-80DE-B5E8-663107F688F0}"/>
              </a:ext>
            </a:extLst>
          </p:cNvPr>
          <p:cNvPicPr>
            <a:picLocks noChangeAspect="1"/>
          </p:cNvPicPr>
          <p:nvPr/>
        </p:nvPicPr>
        <p:blipFill>
          <a:blip r:embed="rId2">
            <a:extLst>
              <a:ext uri="{28A0092B-C50C-407E-A947-70E740481C1C}">
                <a14:useLocalDpi xmlns:a14="http://schemas.microsoft.com/office/drawing/2010/main" val="0"/>
              </a:ext>
            </a:extLst>
          </a:blip>
          <a:srcRect l="3471" t="45606" r="15080" b="12526"/>
          <a:stretch>
            <a:fillRect/>
          </a:stretch>
        </p:blipFill>
        <p:spPr>
          <a:xfrm rot="4338155">
            <a:off x="990260" y="2715082"/>
            <a:ext cx="1923314" cy="984137"/>
          </a:xfrm>
          <a:custGeom>
            <a:avLst/>
            <a:gdLst>
              <a:gd name="connsiteX0" fmla="*/ 0 w 2620852"/>
              <a:gd name="connsiteY0" fmla="*/ 203515 h 1347231"/>
              <a:gd name="connsiteX1" fmla="*/ 2620852 w 2620852"/>
              <a:gd name="connsiteY1" fmla="*/ 741058 h 1347231"/>
              <a:gd name="connsiteX2" fmla="*/ 1957223 w 2620852"/>
              <a:gd name="connsiteY2" fmla="*/ 1347231 h 1347231"/>
              <a:gd name="connsiteX3" fmla="*/ 1908702 w 2620852"/>
              <a:gd name="connsiteY3" fmla="*/ 1300356 h 1347231"/>
              <a:gd name="connsiteX4" fmla="*/ 1667519 w 2620852"/>
              <a:gd name="connsiteY4" fmla="*/ 1129290 h 1347231"/>
              <a:gd name="connsiteX5" fmla="*/ 425667 w 2620852"/>
              <a:gd name="connsiteY5" fmla="*/ 1034993 h 1347231"/>
              <a:gd name="connsiteX6" fmla="*/ 385340 w 2620852"/>
              <a:gd name="connsiteY6" fmla="*/ 1052629 h 134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0852" h="1347231">
                <a:moveTo>
                  <a:pt x="0" y="203515"/>
                </a:moveTo>
                <a:cubicBezTo>
                  <a:pt x="897826" y="-203931"/>
                  <a:pt x="1955905" y="13082"/>
                  <a:pt x="2620852" y="741058"/>
                </a:cubicBezTo>
                <a:lnTo>
                  <a:pt x="1957223" y="1347231"/>
                </a:lnTo>
                <a:lnTo>
                  <a:pt x="1908702" y="1300356"/>
                </a:lnTo>
                <a:cubicBezTo>
                  <a:pt x="1835670" y="1236521"/>
                  <a:pt x="1755152" y="1179054"/>
                  <a:pt x="1667519" y="1129290"/>
                </a:cubicBezTo>
                <a:cubicBezTo>
                  <a:pt x="1273168" y="905351"/>
                  <a:pt x="818700" y="885086"/>
                  <a:pt x="425667" y="1034993"/>
                </a:cubicBezTo>
                <a:lnTo>
                  <a:pt x="385340" y="1052629"/>
                </a:lnTo>
                <a:close/>
              </a:path>
            </a:pathLst>
          </a:custGeom>
        </p:spPr>
      </p:pic>
      <p:pic>
        <p:nvPicPr>
          <p:cNvPr id="9" name="Picture 8">
            <a:extLst>
              <a:ext uri="{FF2B5EF4-FFF2-40B4-BE49-F238E27FC236}">
                <a16:creationId xmlns:a16="http://schemas.microsoft.com/office/drawing/2014/main" id="{FCD6E7F5-02CA-0011-65D2-2935F341CFD7}"/>
              </a:ext>
            </a:extLst>
          </p:cNvPr>
          <p:cNvPicPr>
            <a:picLocks noChangeAspect="1"/>
          </p:cNvPicPr>
          <p:nvPr/>
        </p:nvPicPr>
        <p:blipFill rotWithShape="1">
          <a:blip r:embed="rId3">
            <a:extLst>
              <a:ext uri="{28A0092B-C50C-407E-A947-70E740481C1C}">
                <a14:useLocalDpi xmlns:a14="http://schemas.microsoft.com/office/drawing/2010/main" val="0"/>
              </a:ext>
            </a:extLst>
          </a:blip>
          <a:srcRect l="25855" t="3195" r="45284" b="9225"/>
          <a:stretch/>
        </p:blipFill>
        <p:spPr>
          <a:xfrm rot="8599294">
            <a:off x="-1414206" y="3295629"/>
            <a:ext cx="941166" cy="1945592"/>
          </a:xfrm>
          <a:custGeom>
            <a:avLst/>
            <a:gdLst>
              <a:gd name="connsiteX0" fmla="*/ 713031 w 1282504"/>
              <a:gd name="connsiteY0" fmla="*/ 0 h 2663413"/>
              <a:gd name="connsiteX1" fmla="*/ 966122 w 1282504"/>
              <a:gd name="connsiteY1" fmla="*/ 2663413 h 2663413"/>
              <a:gd name="connsiteX2" fmla="*/ 176686 w 1282504"/>
              <a:gd name="connsiteY2" fmla="*/ 2197067 h 2663413"/>
              <a:gd name="connsiteX3" fmla="*/ 184961 w 1282504"/>
              <a:gd name="connsiteY3" fmla="*/ 2181804 h 2663413"/>
              <a:gd name="connsiteX4" fmla="*/ 56549 w 1282504"/>
              <a:gd name="connsiteY4" fmla="*/ 700245 h 2663413"/>
              <a:gd name="connsiteX5" fmla="*/ 0 w 1282504"/>
              <a:gd name="connsiteY5" fmla="*/ 629247 h 266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2504" h="2663413">
                <a:moveTo>
                  <a:pt x="713031" y="0"/>
                </a:moveTo>
                <a:cubicBezTo>
                  <a:pt x="1365419" y="739254"/>
                  <a:pt x="1467595" y="1814514"/>
                  <a:pt x="966122" y="2663413"/>
                </a:cubicBezTo>
                <a:lnTo>
                  <a:pt x="176686" y="2197067"/>
                </a:lnTo>
                <a:lnTo>
                  <a:pt x="184961" y="2181804"/>
                </a:lnTo>
                <a:cubicBezTo>
                  <a:pt x="410654" y="1711700"/>
                  <a:pt x="372630" y="1141262"/>
                  <a:pt x="56549" y="700245"/>
                </a:cubicBezTo>
                <a:lnTo>
                  <a:pt x="0" y="629247"/>
                </a:lnTo>
                <a:close/>
              </a:path>
            </a:pathLst>
          </a:custGeom>
        </p:spPr>
      </p:pic>
      <p:pic>
        <p:nvPicPr>
          <p:cNvPr id="10" name="Picture 9">
            <a:extLst>
              <a:ext uri="{FF2B5EF4-FFF2-40B4-BE49-F238E27FC236}">
                <a16:creationId xmlns:a16="http://schemas.microsoft.com/office/drawing/2014/main" id="{3418BEEC-77A4-636C-C2F1-50A8894F176C}"/>
              </a:ext>
            </a:extLst>
          </p:cNvPr>
          <p:cNvPicPr>
            <a:picLocks noChangeAspect="1"/>
          </p:cNvPicPr>
          <p:nvPr/>
        </p:nvPicPr>
        <p:blipFill rotWithShape="1">
          <a:blip r:embed="rId4">
            <a:extLst>
              <a:ext uri="{28A0092B-C50C-407E-A947-70E740481C1C}">
                <a14:useLocalDpi xmlns:a14="http://schemas.microsoft.com/office/drawing/2010/main" val="0"/>
              </a:ext>
            </a:extLst>
          </a:blip>
          <a:srcRect l="21120" t="-1174" r="47509" b="237"/>
          <a:stretch/>
        </p:blipFill>
        <p:spPr>
          <a:xfrm rot="17143400">
            <a:off x="-203085" y="1098406"/>
            <a:ext cx="913245" cy="1949990"/>
          </a:xfrm>
          <a:custGeom>
            <a:avLst/>
            <a:gdLst>
              <a:gd name="connsiteX0" fmla="*/ 716332 w 1244457"/>
              <a:gd name="connsiteY0" fmla="*/ 0 h 2669434"/>
              <a:gd name="connsiteX1" fmla="*/ 895040 w 1244457"/>
              <a:gd name="connsiteY1" fmla="*/ 2669434 h 2669434"/>
              <a:gd name="connsiteX2" fmla="*/ 117383 w 1244457"/>
              <a:gd name="connsiteY2" fmla="*/ 2180286 h 2669434"/>
              <a:gd name="connsiteX3" fmla="*/ 165043 w 1244457"/>
              <a:gd name="connsiteY3" fmla="*/ 2088532 h 2669434"/>
              <a:gd name="connsiteX4" fmla="*/ 165051 w 1244457"/>
              <a:gd name="connsiteY4" fmla="*/ 2088511 h 2669434"/>
              <a:gd name="connsiteX5" fmla="*/ 217853 w 1244457"/>
              <a:gd name="connsiteY5" fmla="*/ 1957104 h 2669434"/>
              <a:gd name="connsiteX6" fmla="*/ 223528 w 1244457"/>
              <a:gd name="connsiteY6" fmla="*/ 1937664 h 2669434"/>
              <a:gd name="connsiteX7" fmla="*/ 229084 w 1244457"/>
              <a:gd name="connsiteY7" fmla="*/ 1923330 h 2669434"/>
              <a:gd name="connsiteX8" fmla="*/ 237755 w 1244457"/>
              <a:gd name="connsiteY8" fmla="*/ 1888928 h 2669434"/>
              <a:gd name="connsiteX9" fmla="*/ 257874 w 1244457"/>
              <a:gd name="connsiteY9" fmla="*/ 1820005 h 2669434"/>
              <a:gd name="connsiteX10" fmla="*/ 265776 w 1244457"/>
              <a:gd name="connsiteY10" fmla="*/ 1777738 h 2669434"/>
              <a:gd name="connsiteX11" fmla="*/ 272874 w 1244457"/>
              <a:gd name="connsiteY11" fmla="*/ 1749573 h 2669434"/>
              <a:gd name="connsiteX12" fmla="*/ 276382 w 1244457"/>
              <a:gd name="connsiteY12" fmla="*/ 1721011 h 2669434"/>
              <a:gd name="connsiteX13" fmla="*/ 284420 w 1244457"/>
              <a:gd name="connsiteY13" fmla="*/ 1678016 h 2669434"/>
              <a:gd name="connsiteX14" fmla="*/ 290574 w 1244457"/>
              <a:gd name="connsiteY14" fmla="*/ 1605452 h 2669434"/>
              <a:gd name="connsiteX15" fmla="*/ 295077 w 1244457"/>
              <a:gd name="connsiteY15" fmla="*/ 1568785 h 2669434"/>
              <a:gd name="connsiteX16" fmla="*/ 295017 w 1244457"/>
              <a:gd name="connsiteY16" fmla="*/ 1553065 h 2669434"/>
              <a:gd name="connsiteX17" fmla="*/ 296810 w 1244457"/>
              <a:gd name="connsiteY17" fmla="*/ 1531918 h 2669434"/>
              <a:gd name="connsiteX18" fmla="*/ 294360 w 1244457"/>
              <a:gd name="connsiteY18" fmla="*/ 1382493 h 2669434"/>
              <a:gd name="connsiteX19" fmla="*/ 276870 w 1244457"/>
              <a:gd name="connsiteY19" fmla="*/ 1234074 h 2669434"/>
              <a:gd name="connsiteX20" fmla="*/ 272275 w 1244457"/>
              <a:gd name="connsiteY20" fmla="*/ 1213356 h 2669434"/>
              <a:gd name="connsiteX21" fmla="*/ 270239 w 1244457"/>
              <a:gd name="connsiteY21" fmla="*/ 1197768 h 2669434"/>
              <a:gd name="connsiteX22" fmla="*/ 260888 w 1244457"/>
              <a:gd name="connsiteY22" fmla="*/ 1162028 h 2669434"/>
              <a:gd name="connsiteX23" fmla="*/ 245117 w 1244457"/>
              <a:gd name="connsiteY23" fmla="*/ 1090932 h 2669434"/>
              <a:gd name="connsiteX24" fmla="*/ 231420 w 1244457"/>
              <a:gd name="connsiteY24" fmla="*/ 1049393 h 2669434"/>
              <a:gd name="connsiteX25" fmla="*/ 224136 w 1244457"/>
              <a:gd name="connsiteY25" fmla="*/ 1021553 h 2669434"/>
              <a:gd name="connsiteX26" fmla="*/ 213347 w 1244457"/>
              <a:gd name="connsiteY26" fmla="*/ 994585 h 2669434"/>
              <a:gd name="connsiteX27" fmla="*/ 199882 w 1244457"/>
              <a:gd name="connsiteY27" fmla="*/ 953749 h 2669434"/>
              <a:gd name="connsiteX28" fmla="*/ 170755 w 1244457"/>
              <a:gd name="connsiteY28" fmla="*/ 888122 h 2669434"/>
              <a:gd name="connsiteX29" fmla="*/ 157576 w 1244457"/>
              <a:gd name="connsiteY29" fmla="*/ 855182 h 2669434"/>
              <a:gd name="connsiteX30" fmla="*/ 150159 w 1244457"/>
              <a:gd name="connsiteY30" fmla="*/ 841719 h 2669434"/>
              <a:gd name="connsiteX31" fmla="*/ 141944 w 1244457"/>
              <a:gd name="connsiteY31" fmla="*/ 823208 h 2669434"/>
              <a:gd name="connsiteX32" fmla="*/ 72098 w 1244457"/>
              <a:gd name="connsiteY32" fmla="*/ 700012 h 2669434"/>
              <a:gd name="connsiteX33" fmla="*/ 72086 w 1244457"/>
              <a:gd name="connsiteY33" fmla="*/ 699992 h 2669434"/>
              <a:gd name="connsiteX34" fmla="*/ 0 w 1244457"/>
              <a:gd name="connsiteY34" fmla="*/ 597460 h 266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44457" h="2669434">
                <a:moveTo>
                  <a:pt x="716332" y="0"/>
                </a:moveTo>
                <a:cubicBezTo>
                  <a:pt x="1347847" y="757161"/>
                  <a:pt x="1419994" y="1834852"/>
                  <a:pt x="895040" y="2669434"/>
                </a:cubicBezTo>
                <a:lnTo>
                  <a:pt x="117383" y="2180286"/>
                </a:lnTo>
                <a:lnTo>
                  <a:pt x="165043" y="2088532"/>
                </a:lnTo>
                <a:lnTo>
                  <a:pt x="165051" y="2088511"/>
                </a:lnTo>
                <a:lnTo>
                  <a:pt x="217853" y="1957104"/>
                </a:lnTo>
                <a:lnTo>
                  <a:pt x="223528" y="1937664"/>
                </a:lnTo>
                <a:lnTo>
                  <a:pt x="229084" y="1923330"/>
                </a:lnTo>
                <a:lnTo>
                  <a:pt x="237755" y="1888928"/>
                </a:lnTo>
                <a:lnTo>
                  <a:pt x="257874" y="1820005"/>
                </a:lnTo>
                <a:lnTo>
                  <a:pt x="265776" y="1777738"/>
                </a:lnTo>
                <a:lnTo>
                  <a:pt x="272874" y="1749573"/>
                </a:lnTo>
                <a:lnTo>
                  <a:pt x="276382" y="1721011"/>
                </a:lnTo>
                <a:lnTo>
                  <a:pt x="284420" y="1678016"/>
                </a:lnTo>
                <a:lnTo>
                  <a:pt x="290574" y="1605452"/>
                </a:lnTo>
                <a:lnTo>
                  <a:pt x="295077" y="1568785"/>
                </a:lnTo>
                <a:lnTo>
                  <a:pt x="295017" y="1553065"/>
                </a:lnTo>
                <a:lnTo>
                  <a:pt x="296810" y="1531918"/>
                </a:lnTo>
                <a:cubicBezTo>
                  <a:pt x="298505" y="1482621"/>
                  <a:pt x="297726" y="1432770"/>
                  <a:pt x="294360" y="1382493"/>
                </a:cubicBezTo>
                <a:cubicBezTo>
                  <a:pt x="290994" y="1332217"/>
                  <a:pt x="285121" y="1282706"/>
                  <a:pt x="276870" y="1234074"/>
                </a:cubicBezTo>
                <a:lnTo>
                  <a:pt x="272275" y="1213356"/>
                </a:lnTo>
                <a:lnTo>
                  <a:pt x="270239" y="1197768"/>
                </a:lnTo>
                <a:lnTo>
                  <a:pt x="260888" y="1162028"/>
                </a:lnTo>
                <a:lnTo>
                  <a:pt x="245117" y="1090932"/>
                </a:lnTo>
                <a:lnTo>
                  <a:pt x="231420" y="1049393"/>
                </a:lnTo>
                <a:lnTo>
                  <a:pt x="224136" y="1021553"/>
                </a:lnTo>
                <a:lnTo>
                  <a:pt x="213347" y="994585"/>
                </a:lnTo>
                <a:lnTo>
                  <a:pt x="199882" y="953749"/>
                </a:lnTo>
                <a:lnTo>
                  <a:pt x="170755" y="888122"/>
                </a:lnTo>
                <a:lnTo>
                  <a:pt x="157576" y="855182"/>
                </a:lnTo>
                <a:lnTo>
                  <a:pt x="150159" y="841719"/>
                </a:lnTo>
                <a:lnTo>
                  <a:pt x="141944" y="823208"/>
                </a:lnTo>
                <a:lnTo>
                  <a:pt x="72098" y="700012"/>
                </a:lnTo>
                <a:lnTo>
                  <a:pt x="72086" y="699992"/>
                </a:lnTo>
                <a:lnTo>
                  <a:pt x="0" y="597460"/>
                </a:lnTo>
                <a:close/>
              </a:path>
            </a:pathLst>
          </a:custGeom>
        </p:spPr>
      </p:pic>
      <p:pic>
        <p:nvPicPr>
          <p:cNvPr id="11" name="Picture 10">
            <a:extLst>
              <a:ext uri="{FF2B5EF4-FFF2-40B4-BE49-F238E27FC236}">
                <a16:creationId xmlns:a16="http://schemas.microsoft.com/office/drawing/2014/main" id="{A87BADD0-7FD7-0B8F-38D9-0116CB3236AE}"/>
              </a:ext>
            </a:extLst>
          </p:cNvPr>
          <p:cNvPicPr>
            <a:picLocks noChangeAspect="1"/>
          </p:cNvPicPr>
          <p:nvPr/>
        </p:nvPicPr>
        <p:blipFill rotWithShape="1">
          <a:blip r:embed="rId5">
            <a:extLst>
              <a:ext uri="{28A0092B-C50C-407E-A947-70E740481C1C}">
                <a14:useLocalDpi xmlns:a14="http://schemas.microsoft.com/office/drawing/2010/main" val="0"/>
              </a:ext>
            </a:extLst>
          </a:blip>
          <a:srcRect l="33351" t="3762" r="34795" b="858"/>
          <a:stretch/>
        </p:blipFill>
        <p:spPr>
          <a:xfrm rot="4514908">
            <a:off x="65181" y="3569366"/>
            <a:ext cx="972286" cy="1928362"/>
          </a:xfrm>
          <a:custGeom>
            <a:avLst/>
            <a:gdLst>
              <a:gd name="connsiteX0" fmla="*/ 648260 w 1324910"/>
              <a:gd name="connsiteY0" fmla="*/ 0 h 2639826"/>
              <a:gd name="connsiteX1" fmla="*/ 1083158 w 1324910"/>
              <a:gd name="connsiteY1" fmla="*/ 2639826 h 2639826"/>
              <a:gd name="connsiteX2" fmla="*/ 261843 w 1324910"/>
              <a:gd name="connsiteY2" fmla="*/ 2227737 h 2639826"/>
              <a:gd name="connsiteX3" fmla="*/ 291120 w 1324910"/>
              <a:gd name="connsiteY3" fmla="*/ 2161212 h 2639826"/>
              <a:gd name="connsiteX4" fmla="*/ 37239 w 1324910"/>
              <a:gd name="connsiteY4" fmla="*/ 695929 h 2639826"/>
              <a:gd name="connsiteX5" fmla="*/ 0 w 1324910"/>
              <a:gd name="connsiteY5" fmla="*/ 656346 h 263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4910" h="2639826">
                <a:moveTo>
                  <a:pt x="648260" y="0"/>
                </a:moveTo>
                <a:cubicBezTo>
                  <a:pt x="1349743" y="692839"/>
                  <a:pt x="1525317" y="1758578"/>
                  <a:pt x="1083158" y="2639826"/>
                </a:cubicBezTo>
                <a:lnTo>
                  <a:pt x="261843" y="2227737"/>
                </a:lnTo>
                <a:lnTo>
                  <a:pt x="291120" y="2161212"/>
                </a:lnTo>
                <a:cubicBezTo>
                  <a:pt x="484204" y="1654141"/>
                  <a:pt x="375414" y="1092883"/>
                  <a:pt x="37239" y="695929"/>
                </a:cubicBezTo>
                <a:lnTo>
                  <a:pt x="0" y="656346"/>
                </a:lnTo>
                <a:close/>
              </a:path>
            </a:pathLst>
          </a:custGeom>
        </p:spPr>
      </p:pic>
      <p:pic>
        <p:nvPicPr>
          <p:cNvPr id="12" name="Picture 11">
            <a:extLst>
              <a:ext uri="{FF2B5EF4-FFF2-40B4-BE49-F238E27FC236}">
                <a16:creationId xmlns:a16="http://schemas.microsoft.com/office/drawing/2014/main" id="{4E221666-1F51-9EBF-8529-67A1F0F16105}"/>
              </a:ext>
            </a:extLst>
          </p:cNvPr>
          <p:cNvPicPr>
            <a:picLocks noChangeAspect="1"/>
          </p:cNvPicPr>
          <p:nvPr/>
        </p:nvPicPr>
        <p:blipFill rotWithShape="1">
          <a:blip r:embed="rId6">
            <a:extLst>
              <a:ext uri="{28A0092B-C50C-407E-A947-70E740481C1C}">
                <a14:useLocalDpi xmlns:a14="http://schemas.microsoft.com/office/drawing/2010/main" val="0"/>
              </a:ext>
            </a:extLst>
          </a:blip>
          <a:srcRect l="60234" t="232" r="2650" b="2522"/>
          <a:stretch/>
        </p:blipFill>
        <p:spPr>
          <a:xfrm rot="11513600">
            <a:off x="-1625356" y="1772013"/>
            <a:ext cx="1063086" cy="1867258"/>
          </a:xfrm>
          <a:custGeom>
            <a:avLst/>
            <a:gdLst>
              <a:gd name="connsiteX0" fmla="*/ 1343767 w 1455309"/>
              <a:gd name="connsiteY0" fmla="*/ 0 h 2544466"/>
              <a:gd name="connsiteX1" fmla="*/ 517020 w 1455309"/>
              <a:gd name="connsiteY1" fmla="*/ 2544466 h 2544466"/>
              <a:gd name="connsiteX2" fmla="*/ 0 w 1455309"/>
              <a:gd name="connsiteY2" fmla="*/ 1832849 h 2544466"/>
              <a:gd name="connsiteX3" fmla="*/ 4184 w 1455309"/>
              <a:gd name="connsiteY3" fmla="*/ 1829720 h 2544466"/>
              <a:gd name="connsiteX4" fmla="*/ 535413 w 1455309"/>
              <a:gd name="connsiteY4" fmla="*/ 703273 h 2544466"/>
              <a:gd name="connsiteX5" fmla="*/ 505755 w 1455309"/>
              <a:gd name="connsiteY5" fmla="*/ 409074 h 2544466"/>
              <a:gd name="connsiteX6" fmla="*/ 473296 w 1455309"/>
              <a:gd name="connsiteY6" fmla="*/ 282834 h 254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309" h="2544466">
                <a:moveTo>
                  <a:pt x="1343767" y="0"/>
                </a:moveTo>
                <a:cubicBezTo>
                  <a:pt x="1648443" y="937698"/>
                  <a:pt x="1314673" y="1964937"/>
                  <a:pt x="517020" y="2544466"/>
                </a:cubicBezTo>
                <a:lnTo>
                  <a:pt x="0" y="1832849"/>
                </a:lnTo>
                <a:lnTo>
                  <a:pt x="4184" y="1829720"/>
                </a:lnTo>
                <a:cubicBezTo>
                  <a:pt x="328619" y="1561973"/>
                  <a:pt x="535413" y="1156772"/>
                  <a:pt x="535413" y="703273"/>
                </a:cubicBezTo>
                <a:cubicBezTo>
                  <a:pt x="535413" y="602496"/>
                  <a:pt x="525201" y="504103"/>
                  <a:pt x="505755" y="409074"/>
                </a:cubicBezTo>
                <a:lnTo>
                  <a:pt x="473296" y="282834"/>
                </a:lnTo>
                <a:close/>
              </a:path>
            </a:pathLst>
          </a:custGeom>
        </p:spPr>
      </p:pic>
      <p:sp>
        <p:nvSpPr>
          <p:cNvPr id="14" name="TextBox 13">
            <a:extLst>
              <a:ext uri="{FF2B5EF4-FFF2-40B4-BE49-F238E27FC236}">
                <a16:creationId xmlns:a16="http://schemas.microsoft.com/office/drawing/2014/main" id="{406586F4-D619-1C85-A162-67282FFDC9F5}"/>
              </a:ext>
            </a:extLst>
          </p:cNvPr>
          <p:cNvSpPr txBox="1"/>
          <p:nvPr/>
        </p:nvSpPr>
        <p:spPr>
          <a:xfrm>
            <a:off x="-74566" y="3210233"/>
            <a:ext cx="1765943" cy="461665"/>
          </a:xfrm>
          <a:prstGeom prst="rect">
            <a:avLst/>
          </a:prstGeom>
          <a:noFill/>
        </p:spPr>
        <p:txBody>
          <a:bodyPr wrap="square" rtlCol="0">
            <a:spAutoFit/>
          </a:bodyPr>
          <a:lstStyle/>
          <a:p>
            <a:r>
              <a:rPr lang="en-US" sz="2400" dirty="0">
                <a:latin typeface="Montserrat ExtraBold" pitchFamily="2" charset="0"/>
              </a:rPr>
              <a:t>Conclude</a:t>
            </a:r>
            <a:endParaRPr lang="en-IN" sz="2400" dirty="0">
              <a:latin typeface="Montserrat ExtraBold" pitchFamily="2" charset="0"/>
            </a:endParaRPr>
          </a:p>
        </p:txBody>
      </p:sp>
      <p:grpSp>
        <p:nvGrpSpPr>
          <p:cNvPr id="15" name="Group 14">
            <a:extLst>
              <a:ext uri="{FF2B5EF4-FFF2-40B4-BE49-F238E27FC236}">
                <a16:creationId xmlns:a16="http://schemas.microsoft.com/office/drawing/2014/main" id="{5D579A47-7373-B9FD-FA94-5D4AE7980EB4}"/>
              </a:ext>
            </a:extLst>
          </p:cNvPr>
          <p:cNvGrpSpPr/>
          <p:nvPr/>
        </p:nvGrpSpPr>
        <p:grpSpPr>
          <a:xfrm>
            <a:off x="3615420" y="2066501"/>
            <a:ext cx="6861597" cy="2724998"/>
            <a:chOff x="3536778" y="1970490"/>
            <a:chExt cx="6861597" cy="2724998"/>
          </a:xfrm>
        </p:grpSpPr>
        <p:sp>
          <p:nvSpPr>
            <p:cNvPr id="16" name="TextBox 15">
              <a:extLst>
                <a:ext uri="{FF2B5EF4-FFF2-40B4-BE49-F238E27FC236}">
                  <a16:creationId xmlns:a16="http://schemas.microsoft.com/office/drawing/2014/main" id="{5DCB4B21-D57A-80B8-C721-F6217567B0B4}"/>
                </a:ext>
              </a:extLst>
            </p:cNvPr>
            <p:cNvSpPr txBox="1"/>
            <p:nvPr/>
          </p:nvSpPr>
          <p:spPr>
            <a:xfrm>
              <a:off x="3536778" y="1970490"/>
              <a:ext cx="4987806" cy="461665"/>
            </a:xfrm>
            <a:prstGeom prst="rect">
              <a:avLst/>
            </a:prstGeom>
            <a:noFill/>
          </p:spPr>
          <p:txBody>
            <a:bodyPr wrap="square" rtlCol="0">
              <a:spAutoFit/>
            </a:bodyPr>
            <a:lstStyle/>
            <a:p>
              <a:r>
                <a:rPr lang="en-US" sz="2400" dirty="0">
                  <a:latin typeface="Montserrat SemiBold" pitchFamily="2" charset="0"/>
                </a:rPr>
                <a:t>Conclusion</a:t>
              </a:r>
              <a:endParaRPr lang="en-IN" sz="2400" dirty="0">
                <a:latin typeface="Montserrat SemiBold" pitchFamily="2" charset="0"/>
              </a:endParaRPr>
            </a:p>
          </p:txBody>
        </p:sp>
        <p:sp>
          <p:nvSpPr>
            <p:cNvPr id="17" name="TextBox 16">
              <a:extLst>
                <a:ext uri="{FF2B5EF4-FFF2-40B4-BE49-F238E27FC236}">
                  <a16:creationId xmlns:a16="http://schemas.microsoft.com/office/drawing/2014/main" id="{5E866633-9C5E-1E17-C5D0-E813D1FBA428}"/>
                </a:ext>
              </a:extLst>
            </p:cNvPr>
            <p:cNvSpPr txBox="1"/>
            <p:nvPr/>
          </p:nvSpPr>
          <p:spPr>
            <a:xfrm>
              <a:off x="3536778" y="2568944"/>
              <a:ext cx="6861597" cy="212654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latin typeface="Open Sans" pitchFamily="2" charset="0"/>
                  <a:ea typeface="Open Sans" pitchFamily="2" charset="0"/>
                  <a:cs typeface="Open Sans" pitchFamily="2" charset="0"/>
                </a:rPr>
                <a:t>Office politics are inevitable but manageable with awareness and strategic engagement.</a:t>
              </a:r>
            </a:p>
            <a:p>
              <a:pPr marL="285750" indent="-285750">
                <a:lnSpc>
                  <a:spcPct val="150000"/>
                </a:lnSpc>
                <a:buFont typeface="Arial" panose="020B0604020202020204" pitchFamily="34" charset="0"/>
                <a:buChar char="•"/>
              </a:pPr>
              <a:r>
                <a:rPr lang="en-US" dirty="0">
                  <a:latin typeface="Open Sans" pitchFamily="2" charset="0"/>
                  <a:ea typeface="Open Sans" pitchFamily="2" charset="0"/>
                  <a:cs typeface="Open Sans" pitchFamily="2" charset="0"/>
                </a:rPr>
                <a:t>By focusing on relationships, professionalism, and personal growth, individuals can navigate office politics effectively while contributing positively to the workplace culture.</a:t>
              </a:r>
              <a:endParaRPr lang="en-IN" dirty="0"/>
            </a:p>
          </p:txBody>
        </p:sp>
      </p:grpSp>
      <p:sp>
        <p:nvSpPr>
          <p:cNvPr id="18" name="TextBox 17">
            <a:extLst>
              <a:ext uri="{FF2B5EF4-FFF2-40B4-BE49-F238E27FC236}">
                <a16:creationId xmlns:a16="http://schemas.microsoft.com/office/drawing/2014/main" id="{E0CECC79-A80B-9D3B-A26F-97B90AFCBD07}"/>
              </a:ext>
            </a:extLst>
          </p:cNvPr>
          <p:cNvSpPr txBox="1"/>
          <p:nvPr/>
        </p:nvSpPr>
        <p:spPr>
          <a:xfrm>
            <a:off x="-3609043" y="3198167"/>
            <a:ext cx="1765943" cy="461665"/>
          </a:xfrm>
          <a:prstGeom prst="rect">
            <a:avLst/>
          </a:prstGeom>
          <a:noFill/>
        </p:spPr>
        <p:txBody>
          <a:bodyPr wrap="square" rtlCol="0">
            <a:spAutoFit/>
          </a:bodyPr>
          <a:lstStyle/>
          <a:p>
            <a:r>
              <a:rPr lang="en-US" sz="2400" dirty="0">
                <a:latin typeface="Montserrat ExtraBold" pitchFamily="2" charset="0"/>
              </a:rPr>
              <a:t>Strategy</a:t>
            </a:r>
            <a:endParaRPr lang="en-IN" sz="2400" dirty="0">
              <a:latin typeface="Montserrat ExtraBold" pitchFamily="2" charset="0"/>
            </a:endParaRPr>
          </a:p>
        </p:txBody>
      </p:sp>
    </p:spTree>
    <p:extLst>
      <p:ext uri="{BB962C8B-B14F-4D97-AF65-F5344CB8AC3E}">
        <p14:creationId xmlns:p14="http://schemas.microsoft.com/office/powerpoint/2010/main" val="385168328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5CB3868-99C5-7BF0-D27F-8C58E31B547F}"/>
              </a:ext>
            </a:extLst>
          </p:cNvPr>
          <p:cNvSpPr txBox="1"/>
          <p:nvPr/>
        </p:nvSpPr>
        <p:spPr>
          <a:xfrm>
            <a:off x="2932176" y="2828836"/>
            <a:ext cx="6327648" cy="1200329"/>
          </a:xfrm>
          <a:prstGeom prst="rect">
            <a:avLst/>
          </a:prstGeom>
          <a:noFill/>
        </p:spPr>
        <p:txBody>
          <a:bodyPr wrap="square" rtlCol="0">
            <a:spAutoFit/>
          </a:bodyPr>
          <a:lstStyle/>
          <a:p>
            <a:r>
              <a:rPr lang="en-US" sz="7200" dirty="0">
                <a:latin typeface="Poppins Black" panose="00000A00000000000000" pitchFamily="2" charset="0"/>
                <a:ea typeface="Open Sans ExtraBold" pitchFamily="2" charset="0"/>
                <a:cs typeface="Poppins Black" panose="00000A00000000000000" pitchFamily="2" charset="0"/>
              </a:rPr>
              <a:t>Thank You</a:t>
            </a:r>
            <a:endParaRPr lang="en-IN" sz="7200" dirty="0">
              <a:latin typeface="Poppins Black" panose="00000A00000000000000" pitchFamily="2" charset="0"/>
              <a:ea typeface="Open Sans ExtraBold" pitchFamily="2" charset="0"/>
              <a:cs typeface="Poppins Black" panose="00000A00000000000000" pitchFamily="2" charset="0"/>
            </a:endParaRPr>
          </a:p>
        </p:txBody>
      </p:sp>
    </p:spTree>
    <p:extLst>
      <p:ext uri="{BB962C8B-B14F-4D97-AF65-F5344CB8AC3E}">
        <p14:creationId xmlns:p14="http://schemas.microsoft.com/office/powerpoint/2010/main" val="1222795875"/>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TotalTime>
  <Words>254</Words>
  <Application>Microsoft Office PowerPoint</Application>
  <PresentationFormat>Widescreen</PresentationFormat>
  <Paragraphs>44</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Arial</vt:lpstr>
      <vt:lpstr>Calibri</vt:lpstr>
      <vt:lpstr>Calibri Light</vt:lpstr>
      <vt:lpstr>Montserrat Black</vt:lpstr>
      <vt:lpstr>Montserrat ExtraBold</vt:lpstr>
      <vt:lpstr>Montserrat SemiBold</vt:lpstr>
      <vt:lpstr>Open Sans</vt:lpstr>
      <vt:lpstr>Poppins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Surajit Gharami</dc:creator>
  <cp:lastModifiedBy>Surajit Gharami</cp:lastModifiedBy>
  <cp:revision>2</cp:revision>
  <dcterms:created xsi:type="dcterms:W3CDTF">2024-07-16T15:42:52Z</dcterms:created>
  <dcterms:modified xsi:type="dcterms:W3CDTF">2024-07-16T16:53:24Z</dcterms:modified>
</cp:coreProperties>
</file>

<file path=docProps/thumbnail.jpeg>
</file>